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  <p:sldMasterId id="2147483649" r:id="rId2"/>
    <p:sldMasterId id="2147483650" r:id="rId3"/>
  </p:sldMasterIdLst>
  <p:notesMasterIdLst>
    <p:notesMasterId r:id="rId31"/>
  </p:notesMasterIdLst>
  <p:sldIdLst>
    <p:sldId id="257" r:id="rId4"/>
    <p:sldId id="278" r:id="rId5"/>
    <p:sldId id="260" r:id="rId6"/>
    <p:sldId id="261" r:id="rId7"/>
    <p:sldId id="262" r:id="rId8"/>
    <p:sldId id="264" r:id="rId9"/>
    <p:sldId id="284" r:id="rId10"/>
    <p:sldId id="279" r:id="rId11"/>
    <p:sldId id="259" r:id="rId12"/>
    <p:sldId id="265" r:id="rId13"/>
    <p:sldId id="281" r:id="rId14"/>
    <p:sldId id="267" r:id="rId15"/>
    <p:sldId id="285" r:id="rId16"/>
    <p:sldId id="268" r:id="rId17"/>
    <p:sldId id="270" r:id="rId18"/>
    <p:sldId id="271" r:id="rId19"/>
    <p:sldId id="282" r:id="rId20"/>
    <p:sldId id="272" r:id="rId21"/>
    <p:sldId id="274" r:id="rId22"/>
    <p:sldId id="273" r:id="rId23"/>
    <p:sldId id="283" r:id="rId24"/>
    <p:sldId id="275" r:id="rId25"/>
    <p:sldId id="276" r:id="rId26"/>
    <p:sldId id="277" r:id="rId27"/>
    <p:sldId id="286" r:id="rId28"/>
    <p:sldId id="280" r:id="rId29"/>
    <p:sldId id="287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33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49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64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464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115" name="Rectangle 1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46600" cy="342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116" name="Rectangle 2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464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32F6CE45-7876-461E-A35D-5EB53BE0ECD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392201-BCD2-4B20-AE0B-20E6A61AB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BED21D-223F-4281-8EF5-4013F1B4B1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1938" y="128588"/>
            <a:ext cx="2051050" cy="5986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2338" cy="5986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EE5BD2-62D5-44AC-8918-5E409F9E4B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A54CA8-5B65-42E1-A430-AFC4940951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B108C8-3D08-4B42-BFB3-486990CC23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F41A2A-2EF0-42F2-905E-BEBDED917B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59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500" y="1604963"/>
            <a:ext cx="402748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554C9A-E717-4158-BB50-5DC36F3F48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7E2048-347D-42CA-80B3-89ED2E9D42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EF3B48-7958-4BDD-8C05-6F56A91F6B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9C3131-792C-408D-B69B-D87DDFD82F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E87E10-D2BF-4124-B01A-BEA509F2B8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CDA8B2-FA07-485A-9381-44978F08B4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279081-48B3-439B-9EB5-2F9995E598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CAA02A-0577-440B-9AAE-12E3F81B3A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1938" y="1604963"/>
            <a:ext cx="2051050" cy="4514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02338" cy="4514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88BB42-893B-40D9-8D9B-6024A2149D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8D6680-37DB-4D55-820F-135EC73EF8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990E2C-02D7-4005-B852-526CBB7BA9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FE98F8-7FA3-40D7-9D5C-91A5D73602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59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40259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F06EB3-5008-4A78-B10F-8F2B491F2A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0ACC5D-F004-466B-BCE8-A6CC1D3C44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118A3C-6817-4155-9341-67FBF7451A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759D1D-A46F-47C5-B0A6-BDBF3CB14B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7649EA2-6983-4FC3-8723-4A75880E64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D39535-CC9C-47A3-A8B5-CABD3DE767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AA3224-65B1-46A6-A4E2-43AFFB1E88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A8E627-FFD6-4508-B2F6-E7FA243209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28588"/>
            <a:ext cx="2051050" cy="5986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0750" cy="5986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A24996-0F39-483D-AA91-A7B5AAB9FF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59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402748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C100C6-4639-46E5-AA15-6A6B584DFC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672F02-8322-4032-BB6F-13F10DB934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C9AE81-B6DA-4563-B42F-943BC896B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D5034-24A2-464A-86C6-121686F958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341965-A680-486C-87D7-5A4AAF400C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E6B4A9-5F69-4C3A-A7A6-96368468B7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05788" cy="1423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5788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0978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7178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978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1C2912E0-79FB-4F57-BC44-FD30D423C40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81200"/>
            <a:ext cx="7748588" cy="157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245225"/>
            <a:ext cx="226218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7178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6218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fld id="{70A486E8-0467-4511-A5E6-FF4A5076851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05788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04200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4200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52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0820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7020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820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0EB89B7B-FFB5-42E7-8727-0270FF6B2E0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fontAlgn="base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aidagogos.com/wp-content/uploads/2017/06/planshet-s-samodelnymi-palochkami.jpg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6" name="Group 6"/>
          <p:cNvGrpSpPr>
            <a:grpSpLocks/>
          </p:cNvGrpSpPr>
          <p:nvPr/>
        </p:nvGrpSpPr>
        <p:grpSpPr bwMode="auto">
          <a:xfrm>
            <a:off x="7019925" y="260350"/>
            <a:ext cx="1908175" cy="1619250"/>
            <a:chOff x="3061" y="1814"/>
            <a:chExt cx="2492" cy="2256"/>
          </a:xfrm>
        </p:grpSpPr>
        <p:sp>
          <p:nvSpPr>
            <p:cNvPr id="56327" name="Freeform 7"/>
            <p:cNvSpPr>
              <a:spLocks noChangeArrowheads="1"/>
            </p:cNvSpPr>
            <p:nvPr/>
          </p:nvSpPr>
          <p:spPr bwMode="auto">
            <a:xfrm>
              <a:off x="4576" y="3478"/>
              <a:ext cx="496" cy="411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32" y="343"/>
                </a:cxn>
                <a:cxn ang="0">
                  <a:pos x="83" y="295"/>
                </a:cxn>
                <a:cxn ang="0">
                  <a:pos x="145" y="245"/>
                </a:cxn>
                <a:cxn ang="0">
                  <a:pos x="214" y="197"/>
                </a:cxn>
                <a:cxn ang="0">
                  <a:pos x="281" y="146"/>
                </a:cxn>
                <a:cxn ang="0">
                  <a:pos x="343" y="98"/>
                </a:cxn>
                <a:cxn ang="0">
                  <a:pos x="394" y="48"/>
                </a:cxn>
                <a:cxn ang="0">
                  <a:pos x="429" y="0"/>
                </a:cxn>
                <a:cxn ang="0">
                  <a:pos x="463" y="99"/>
                </a:cxn>
                <a:cxn ang="0">
                  <a:pos x="515" y="181"/>
                </a:cxn>
                <a:cxn ang="0">
                  <a:pos x="576" y="247"/>
                </a:cxn>
                <a:cxn ang="0">
                  <a:pos x="641" y="304"/>
                </a:cxn>
                <a:cxn ang="0">
                  <a:pos x="700" y="351"/>
                </a:cxn>
                <a:cxn ang="0">
                  <a:pos x="748" y="397"/>
                </a:cxn>
                <a:cxn ang="0">
                  <a:pos x="775" y="441"/>
                </a:cxn>
                <a:cxn ang="0">
                  <a:pos x="776" y="491"/>
                </a:cxn>
                <a:cxn ang="0">
                  <a:pos x="692" y="486"/>
                </a:cxn>
                <a:cxn ang="0">
                  <a:pos x="591" y="483"/>
                </a:cxn>
                <a:cxn ang="0">
                  <a:pos x="480" y="479"/>
                </a:cxn>
                <a:cxn ang="0">
                  <a:pos x="365" y="474"/>
                </a:cxn>
                <a:cxn ang="0">
                  <a:pos x="253" y="462"/>
                </a:cxn>
                <a:cxn ang="0">
                  <a:pos x="151" y="446"/>
                </a:cxn>
                <a:cxn ang="0">
                  <a:pos x="63" y="424"/>
                </a:cxn>
                <a:cxn ang="0">
                  <a:pos x="0" y="394"/>
                </a:cxn>
              </a:cxnLst>
              <a:rect l="0" t="0" r="r" b="b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8" name="Freeform 8"/>
            <p:cNvSpPr>
              <a:spLocks noChangeArrowheads="1"/>
            </p:cNvSpPr>
            <p:nvPr/>
          </p:nvSpPr>
          <p:spPr bwMode="auto">
            <a:xfrm>
              <a:off x="4607" y="3510"/>
              <a:ext cx="423" cy="349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9" y="293"/>
                </a:cxn>
                <a:cxn ang="0">
                  <a:pos x="72" y="251"/>
                </a:cxn>
                <a:cxn ang="0">
                  <a:pos x="125" y="209"/>
                </a:cxn>
                <a:cxn ang="0">
                  <a:pos x="182" y="168"/>
                </a:cxn>
                <a:cxn ang="0">
                  <a:pos x="239" y="125"/>
                </a:cxn>
                <a:cxn ang="0">
                  <a:pos x="292" y="83"/>
                </a:cxn>
                <a:cxn ang="0">
                  <a:pos x="335" y="41"/>
                </a:cxn>
                <a:cxn ang="0">
                  <a:pos x="366" y="0"/>
                </a:cxn>
                <a:cxn ang="0">
                  <a:pos x="394" y="85"/>
                </a:cxn>
                <a:cxn ang="0">
                  <a:pos x="439" y="155"/>
                </a:cxn>
                <a:cxn ang="0">
                  <a:pos x="492" y="211"/>
                </a:cxn>
                <a:cxn ang="0">
                  <a:pos x="547" y="259"/>
                </a:cxn>
                <a:cxn ang="0">
                  <a:pos x="596" y="299"/>
                </a:cxn>
                <a:cxn ang="0">
                  <a:pos x="637" y="339"/>
                </a:cxn>
                <a:cxn ang="0">
                  <a:pos x="659" y="377"/>
                </a:cxn>
                <a:cxn ang="0">
                  <a:pos x="661" y="418"/>
                </a:cxn>
                <a:cxn ang="0">
                  <a:pos x="587" y="414"/>
                </a:cxn>
                <a:cxn ang="0">
                  <a:pos x="503" y="412"/>
                </a:cxn>
                <a:cxn ang="0">
                  <a:pos x="408" y="408"/>
                </a:cxn>
                <a:cxn ang="0">
                  <a:pos x="311" y="404"/>
                </a:cxn>
                <a:cxn ang="0">
                  <a:pos x="215" y="395"/>
                </a:cxn>
                <a:cxn ang="0">
                  <a:pos x="127" y="382"/>
                </a:cxn>
                <a:cxn ang="0">
                  <a:pos x="54" y="361"/>
                </a:cxn>
                <a:cxn ang="0">
                  <a:pos x="0" y="336"/>
                </a:cxn>
              </a:cxnLst>
              <a:rect l="0" t="0" r="r" b="b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9" name="Freeform 9"/>
            <p:cNvSpPr>
              <a:spLocks noChangeArrowheads="1"/>
            </p:cNvSpPr>
            <p:nvPr/>
          </p:nvSpPr>
          <p:spPr bwMode="auto">
            <a:xfrm>
              <a:off x="4639" y="3538"/>
              <a:ext cx="350" cy="29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2" y="243"/>
                </a:cxn>
                <a:cxn ang="0">
                  <a:pos x="59" y="207"/>
                </a:cxn>
                <a:cxn ang="0">
                  <a:pos x="103" y="172"/>
                </a:cxn>
                <a:cxn ang="0">
                  <a:pos x="151" y="138"/>
                </a:cxn>
                <a:cxn ang="0">
                  <a:pos x="197" y="103"/>
                </a:cxn>
                <a:cxn ang="0">
                  <a:pos x="241" y="69"/>
                </a:cxn>
                <a:cxn ang="0">
                  <a:pos x="276" y="34"/>
                </a:cxn>
                <a:cxn ang="0">
                  <a:pos x="302" y="0"/>
                </a:cxn>
                <a:cxn ang="0">
                  <a:pos x="326" y="69"/>
                </a:cxn>
                <a:cxn ang="0">
                  <a:pos x="362" y="128"/>
                </a:cxn>
                <a:cxn ang="0">
                  <a:pos x="405" y="173"/>
                </a:cxn>
                <a:cxn ang="0">
                  <a:pos x="451" y="214"/>
                </a:cxn>
                <a:cxn ang="0">
                  <a:pos x="492" y="248"/>
                </a:cxn>
                <a:cxn ang="0">
                  <a:pos x="526" y="280"/>
                </a:cxn>
                <a:cxn ang="0">
                  <a:pos x="546" y="312"/>
                </a:cxn>
                <a:cxn ang="0">
                  <a:pos x="547" y="347"/>
                </a:cxn>
                <a:cxn ang="0">
                  <a:pos x="487" y="343"/>
                </a:cxn>
                <a:cxn ang="0">
                  <a:pos x="416" y="341"/>
                </a:cxn>
                <a:cxn ang="0">
                  <a:pos x="338" y="338"/>
                </a:cxn>
                <a:cxn ang="0">
                  <a:pos x="258" y="334"/>
                </a:cxn>
                <a:cxn ang="0">
                  <a:pos x="178" y="326"/>
                </a:cxn>
                <a:cxn ang="0">
                  <a:pos x="106" y="314"/>
                </a:cxn>
                <a:cxn ang="0">
                  <a:pos x="43" y="297"/>
                </a:cxn>
                <a:cxn ang="0">
                  <a:pos x="0" y="278"/>
                </a:cxn>
              </a:cxnLst>
              <a:rect l="0" t="0" r="r" b="b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0" name="Freeform 10"/>
            <p:cNvSpPr>
              <a:spLocks noChangeArrowheads="1"/>
            </p:cNvSpPr>
            <p:nvPr/>
          </p:nvSpPr>
          <p:spPr bwMode="auto">
            <a:xfrm>
              <a:off x="4672" y="3570"/>
              <a:ext cx="275" cy="229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18" y="192"/>
                </a:cxn>
                <a:cxn ang="0">
                  <a:pos x="46" y="165"/>
                </a:cxn>
                <a:cxn ang="0">
                  <a:pos x="80" y="137"/>
                </a:cxn>
                <a:cxn ang="0">
                  <a:pos x="118" y="110"/>
                </a:cxn>
                <a:cxn ang="0">
                  <a:pos x="153" y="83"/>
                </a:cxn>
                <a:cxn ang="0">
                  <a:pos x="189" y="55"/>
                </a:cxn>
                <a:cxn ang="0">
                  <a:pos x="217" y="28"/>
                </a:cxn>
                <a:cxn ang="0">
                  <a:pos x="237" y="0"/>
                </a:cxn>
                <a:cxn ang="0">
                  <a:pos x="255" y="55"/>
                </a:cxn>
                <a:cxn ang="0">
                  <a:pos x="285" y="101"/>
                </a:cxn>
                <a:cxn ang="0">
                  <a:pos x="319" y="137"/>
                </a:cxn>
                <a:cxn ang="0">
                  <a:pos x="355" y="170"/>
                </a:cxn>
                <a:cxn ang="0">
                  <a:pos x="386" y="196"/>
                </a:cxn>
                <a:cxn ang="0">
                  <a:pos x="413" y="221"/>
                </a:cxn>
                <a:cxn ang="0">
                  <a:pos x="429" y="246"/>
                </a:cxn>
                <a:cxn ang="0">
                  <a:pos x="430" y="274"/>
                </a:cxn>
                <a:cxn ang="0">
                  <a:pos x="382" y="271"/>
                </a:cxn>
                <a:cxn ang="0">
                  <a:pos x="327" y="269"/>
                </a:cxn>
                <a:cxn ang="0">
                  <a:pos x="265" y="267"/>
                </a:cxn>
                <a:cxn ang="0">
                  <a:pos x="201" y="264"/>
                </a:cxn>
                <a:cxn ang="0">
                  <a:pos x="138" y="258"/>
                </a:cxn>
                <a:cxn ang="0">
                  <a:pos x="81" y="248"/>
                </a:cxn>
                <a:cxn ang="0">
                  <a:pos x="33" y="235"/>
                </a:cxn>
                <a:cxn ang="0">
                  <a:pos x="0" y="220"/>
                </a:cxn>
              </a:cxnLst>
              <a:rect l="0" t="0" r="r" b="b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1" name="Freeform 11"/>
            <p:cNvSpPr>
              <a:spLocks noChangeArrowheads="1"/>
            </p:cNvSpPr>
            <p:nvPr/>
          </p:nvSpPr>
          <p:spPr bwMode="auto">
            <a:xfrm>
              <a:off x="4809" y="2249"/>
              <a:ext cx="166" cy="95"/>
            </a:xfrm>
            <a:custGeom>
              <a:avLst/>
              <a:gdLst/>
              <a:ahLst/>
              <a:cxnLst>
                <a:cxn ang="0">
                  <a:pos x="257" y="67"/>
                </a:cxn>
                <a:cxn ang="0">
                  <a:pos x="185" y="93"/>
                </a:cxn>
                <a:cxn ang="0">
                  <a:pos x="125" y="108"/>
                </a:cxn>
                <a:cxn ang="0">
                  <a:pos x="77" y="114"/>
                </a:cxn>
                <a:cxn ang="0">
                  <a:pos x="42" y="111"/>
                </a:cxn>
                <a:cxn ang="0">
                  <a:pos x="17" y="97"/>
                </a:cxn>
                <a:cxn ang="0">
                  <a:pos x="4" y="73"/>
                </a:cxn>
                <a:cxn ang="0">
                  <a:pos x="0" y="41"/>
                </a:cxn>
                <a:cxn ang="0">
                  <a:pos x="8" y="0"/>
                </a:cxn>
                <a:cxn ang="0">
                  <a:pos x="22" y="12"/>
                </a:cxn>
                <a:cxn ang="0">
                  <a:pos x="42" y="21"/>
                </a:cxn>
                <a:cxn ang="0">
                  <a:pos x="63" y="25"/>
                </a:cxn>
                <a:cxn ang="0">
                  <a:pos x="90" y="26"/>
                </a:cxn>
                <a:cxn ang="0">
                  <a:pos x="117" y="24"/>
                </a:cxn>
                <a:cxn ang="0">
                  <a:pos x="148" y="20"/>
                </a:cxn>
                <a:cxn ang="0">
                  <a:pos x="180" y="12"/>
                </a:cxn>
                <a:cxn ang="0">
                  <a:pos x="217" y="3"/>
                </a:cxn>
                <a:cxn ang="0">
                  <a:pos x="230" y="1"/>
                </a:cxn>
                <a:cxn ang="0">
                  <a:pos x="241" y="5"/>
                </a:cxn>
                <a:cxn ang="0">
                  <a:pos x="248" y="9"/>
                </a:cxn>
                <a:cxn ang="0">
                  <a:pos x="255" y="17"/>
                </a:cxn>
                <a:cxn ang="0">
                  <a:pos x="258" y="25"/>
                </a:cxn>
                <a:cxn ang="0">
                  <a:pos x="259" y="38"/>
                </a:cxn>
                <a:cxn ang="0">
                  <a:pos x="259" y="50"/>
                </a:cxn>
                <a:cxn ang="0">
                  <a:pos x="257" y="67"/>
                </a:cxn>
              </a:cxnLst>
              <a:rect l="0" t="0" r="r" b="b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2" name="Freeform 12"/>
            <p:cNvSpPr>
              <a:spLocks noChangeArrowheads="1"/>
            </p:cNvSpPr>
            <p:nvPr/>
          </p:nvSpPr>
          <p:spPr bwMode="auto">
            <a:xfrm>
              <a:off x="4809" y="2284"/>
              <a:ext cx="221" cy="112"/>
            </a:xfrm>
            <a:custGeom>
              <a:avLst/>
              <a:gdLst/>
              <a:ahLst/>
              <a:cxnLst>
                <a:cxn ang="0">
                  <a:pos x="345" y="25"/>
                </a:cxn>
                <a:cxn ang="0">
                  <a:pos x="281" y="74"/>
                </a:cxn>
                <a:cxn ang="0">
                  <a:pos x="226" y="110"/>
                </a:cxn>
                <a:cxn ang="0">
                  <a:pos x="174" y="128"/>
                </a:cxn>
                <a:cxn ang="0">
                  <a:pos x="130" y="134"/>
                </a:cxn>
                <a:cxn ang="0">
                  <a:pos x="88" y="127"/>
                </a:cxn>
                <a:cxn ang="0">
                  <a:pos x="54" y="110"/>
                </a:cxn>
                <a:cxn ang="0">
                  <a:pos x="24" y="82"/>
                </a:cxn>
                <a:cxn ang="0">
                  <a:pos x="0" y="47"/>
                </a:cxn>
                <a:cxn ang="0">
                  <a:pos x="30" y="43"/>
                </a:cxn>
                <a:cxn ang="0">
                  <a:pos x="63" y="40"/>
                </a:cxn>
                <a:cxn ang="0">
                  <a:pos x="94" y="38"/>
                </a:cxn>
                <a:cxn ang="0">
                  <a:pos x="126" y="35"/>
                </a:cxn>
                <a:cxn ang="0">
                  <a:pos x="157" y="31"/>
                </a:cxn>
                <a:cxn ang="0">
                  <a:pos x="190" y="29"/>
                </a:cxn>
                <a:cxn ang="0">
                  <a:pos x="222" y="25"/>
                </a:cxn>
                <a:cxn ang="0">
                  <a:pos x="255" y="22"/>
                </a:cxn>
                <a:cxn ang="0">
                  <a:pos x="269" y="13"/>
                </a:cxn>
                <a:cxn ang="0">
                  <a:pos x="283" y="6"/>
                </a:cxn>
                <a:cxn ang="0">
                  <a:pos x="295" y="1"/>
                </a:cxn>
                <a:cxn ang="0">
                  <a:pos x="310" y="0"/>
                </a:cxn>
                <a:cxn ang="0">
                  <a:pos x="319" y="0"/>
                </a:cxn>
                <a:cxn ang="0">
                  <a:pos x="329" y="4"/>
                </a:cxn>
                <a:cxn ang="0">
                  <a:pos x="338" y="12"/>
                </a:cxn>
                <a:cxn ang="0">
                  <a:pos x="345" y="25"/>
                </a:cxn>
              </a:cxnLst>
              <a:rect l="0" t="0" r="r" b="b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3" name="Freeform 13"/>
            <p:cNvSpPr>
              <a:spLocks noChangeArrowheads="1"/>
            </p:cNvSpPr>
            <p:nvPr/>
          </p:nvSpPr>
          <p:spPr bwMode="auto">
            <a:xfrm>
              <a:off x="3500" y="2660"/>
              <a:ext cx="1453" cy="1067"/>
            </a:xfrm>
            <a:custGeom>
              <a:avLst/>
              <a:gdLst/>
              <a:ahLst/>
              <a:cxnLst>
                <a:cxn ang="0">
                  <a:pos x="2202" y="714"/>
                </a:cxn>
                <a:cxn ang="0">
                  <a:pos x="2220" y="514"/>
                </a:cxn>
                <a:cxn ang="0">
                  <a:pos x="2238" y="313"/>
                </a:cxn>
                <a:cxn ang="0">
                  <a:pos x="2258" y="114"/>
                </a:cxn>
                <a:cxn ang="0">
                  <a:pos x="2230" y="3"/>
                </a:cxn>
                <a:cxn ang="0">
                  <a:pos x="2154" y="1"/>
                </a:cxn>
                <a:cxn ang="0">
                  <a:pos x="2075" y="10"/>
                </a:cxn>
                <a:cxn ang="0">
                  <a:pos x="1997" y="13"/>
                </a:cxn>
                <a:cxn ang="0">
                  <a:pos x="1757" y="21"/>
                </a:cxn>
                <a:cxn ang="0">
                  <a:pos x="1349" y="47"/>
                </a:cxn>
                <a:cxn ang="0">
                  <a:pos x="941" y="73"/>
                </a:cxn>
                <a:cxn ang="0">
                  <a:pos x="533" y="101"/>
                </a:cxn>
                <a:cxn ang="0">
                  <a:pos x="285" y="124"/>
                </a:cxn>
                <a:cxn ang="0">
                  <a:pos x="207" y="152"/>
                </a:cxn>
                <a:cxn ang="0">
                  <a:pos x="131" y="183"/>
                </a:cxn>
                <a:cxn ang="0">
                  <a:pos x="48" y="208"/>
                </a:cxn>
                <a:cxn ang="0">
                  <a:pos x="26" y="269"/>
                </a:cxn>
                <a:cxn ang="0">
                  <a:pos x="83" y="379"/>
                </a:cxn>
                <a:cxn ang="0">
                  <a:pos x="138" y="488"/>
                </a:cxn>
                <a:cxn ang="0">
                  <a:pos x="194" y="598"/>
                </a:cxn>
                <a:cxn ang="0">
                  <a:pos x="186" y="746"/>
                </a:cxn>
                <a:cxn ang="0">
                  <a:pos x="163" y="911"/>
                </a:cxn>
                <a:cxn ang="0">
                  <a:pos x="194" y="1056"/>
                </a:cxn>
                <a:cxn ang="0">
                  <a:pos x="262" y="1186"/>
                </a:cxn>
                <a:cxn ang="0">
                  <a:pos x="408" y="1256"/>
                </a:cxn>
                <a:cxn ang="0">
                  <a:pos x="615" y="1270"/>
                </a:cxn>
                <a:cxn ang="0">
                  <a:pos x="825" y="1280"/>
                </a:cxn>
                <a:cxn ang="0">
                  <a:pos x="1040" y="1276"/>
                </a:cxn>
                <a:cxn ang="0">
                  <a:pos x="1324" y="1170"/>
                </a:cxn>
                <a:cxn ang="0">
                  <a:pos x="1593" y="1094"/>
                </a:cxn>
                <a:cxn ang="0">
                  <a:pos x="1796" y="1110"/>
                </a:cxn>
                <a:cxn ang="0">
                  <a:pos x="1976" y="1131"/>
                </a:cxn>
                <a:cxn ang="0">
                  <a:pos x="2084" y="1077"/>
                </a:cxn>
                <a:cxn ang="0">
                  <a:pos x="2104" y="1003"/>
                </a:cxn>
                <a:cxn ang="0">
                  <a:pos x="2125" y="927"/>
                </a:cxn>
                <a:cxn ang="0">
                  <a:pos x="2163" y="853"/>
                </a:cxn>
              </a:cxnLst>
              <a:rect l="0" t="0" r="r" b="b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4" name="Freeform 14"/>
            <p:cNvSpPr>
              <a:spLocks noChangeArrowheads="1"/>
            </p:cNvSpPr>
            <p:nvPr/>
          </p:nvSpPr>
          <p:spPr bwMode="auto">
            <a:xfrm>
              <a:off x="3515" y="2668"/>
              <a:ext cx="1422" cy="1041"/>
            </a:xfrm>
            <a:custGeom>
              <a:avLst/>
              <a:gdLst/>
              <a:ahLst/>
              <a:cxnLst>
                <a:cxn ang="0">
                  <a:pos x="2123" y="675"/>
                </a:cxn>
                <a:cxn ang="0">
                  <a:pos x="2151" y="487"/>
                </a:cxn>
                <a:cxn ang="0">
                  <a:pos x="2180" y="297"/>
                </a:cxn>
                <a:cxn ang="0">
                  <a:pos x="2209" y="108"/>
                </a:cxn>
                <a:cxn ang="0">
                  <a:pos x="2183" y="4"/>
                </a:cxn>
                <a:cxn ang="0">
                  <a:pos x="2100" y="1"/>
                </a:cxn>
                <a:cxn ang="0">
                  <a:pos x="2012" y="8"/>
                </a:cxn>
                <a:cxn ang="0">
                  <a:pos x="1931" y="9"/>
                </a:cxn>
                <a:cxn ang="0">
                  <a:pos x="1700" y="15"/>
                </a:cxn>
                <a:cxn ang="0">
                  <a:pos x="1314" y="42"/>
                </a:cxn>
                <a:cxn ang="0">
                  <a:pos x="928" y="66"/>
                </a:cxn>
                <a:cxn ang="0">
                  <a:pos x="542" y="93"/>
                </a:cxn>
                <a:cxn ang="0">
                  <a:pos x="304" y="113"/>
                </a:cxn>
                <a:cxn ang="0">
                  <a:pos x="220" y="142"/>
                </a:cxn>
                <a:cxn ang="0">
                  <a:pos x="135" y="175"/>
                </a:cxn>
                <a:cxn ang="0">
                  <a:pos x="46" y="201"/>
                </a:cxn>
                <a:cxn ang="0">
                  <a:pos x="25" y="258"/>
                </a:cxn>
                <a:cxn ang="0">
                  <a:pos x="77" y="363"/>
                </a:cxn>
                <a:cxn ang="0">
                  <a:pos x="129" y="466"/>
                </a:cxn>
                <a:cxn ang="0">
                  <a:pos x="183" y="570"/>
                </a:cxn>
                <a:cxn ang="0">
                  <a:pos x="177" y="710"/>
                </a:cxn>
                <a:cxn ang="0">
                  <a:pos x="166" y="865"/>
                </a:cxn>
                <a:cxn ang="0">
                  <a:pos x="208" y="1000"/>
                </a:cxn>
                <a:cxn ang="0">
                  <a:pos x="282" y="1121"/>
                </a:cxn>
                <a:cxn ang="0">
                  <a:pos x="422" y="1188"/>
                </a:cxn>
                <a:cxn ang="0">
                  <a:pos x="616" y="1214"/>
                </a:cxn>
                <a:cxn ang="0">
                  <a:pos x="813" y="1238"/>
                </a:cxn>
                <a:cxn ang="0">
                  <a:pos x="1016" y="1244"/>
                </a:cxn>
                <a:cxn ang="0">
                  <a:pos x="1285" y="1145"/>
                </a:cxn>
                <a:cxn ang="0">
                  <a:pos x="1544" y="1063"/>
                </a:cxn>
                <a:cxn ang="0">
                  <a:pos x="1736" y="1061"/>
                </a:cxn>
                <a:cxn ang="0">
                  <a:pos x="1907" y="1069"/>
                </a:cxn>
                <a:cxn ang="0">
                  <a:pos x="2010" y="1018"/>
                </a:cxn>
                <a:cxn ang="0">
                  <a:pos x="2029" y="946"/>
                </a:cxn>
                <a:cxn ang="0">
                  <a:pos x="2051" y="876"/>
                </a:cxn>
                <a:cxn ang="0">
                  <a:pos x="2086" y="805"/>
                </a:cxn>
              </a:cxnLst>
              <a:rect l="0" t="0" r="r" b="b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5" name="Freeform 15"/>
            <p:cNvSpPr>
              <a:spLocks noChangeArrowheads="1"/>
            </p:cNvSpPr>
            <p:nvPr/>
          </p:nvSpPr>
          <p:spPr bwMode="auto">
            <a:xfrm>
              <a:off x="3531" y="2677"/>
              <a:ext cx="1391" cy="1015"/>
            </a:xfrm>
            <a:custGeom>
              <a:avLst/>
              <a:gdLst/>
              <a:ahLst/>
              <a:cxnLst>
                <a:cxn ang="0">
                  <a:pos x="2046" y="636"/>
                </a:cxn>
                <a:cxn ang="0">
                  <a:pos x="2082" y="459"/>
                </a:cxn>
                <a:cxn ang="0">
                  <a:pos x="2123" y="282"/>
                </a:cxn>
                <a:cxn ang="0">
                  <a:pos x="2159" y="106"/>
                </a:cxn>
                <a:cxn ang="0">
                  <a:pos x="2135" y="5"/>
                </a:cxn>
                <a:cxn ang="0">
                  <a:pos x="2048" y="0"/>
                </a:cxn>
                <a:cxn ang="0">
                  <a:pos x="1950" y="7"/>
                </a:cxn>
                <a:cxn ang="0">
                  <a:pos x="1864" y="8"/>
                </a:cxn>
                <a:cxn ang="0">
                  <a:pos x="1645" y="15"/>
                </a:cxn>
                <a:cxn ang="0">
                  <a:pos x="1278" y="38"/>
                </a:cxn>
                <a:cxn ang="0">
                  <a:pos x="914" y="62"/>
                </a:cxn>
                <a:cxn ang="0">
                  <a:pos x="550" y="85"/>
                </a:cxn>
                <a:cxn ang="0">
                  <a:pos x="324" y="107"/>
                </a:cxn>
                <a:cxn ang="0">
                  <a:pos x="232" y="137"/>
                </a:cxn>
                <a:cxn ang="0">
                  <a:pos x="139" y="171"/>
                </a:cxn>
                <a:cxn ang="0">
                  <a:pos x="45" y="197"/>
                </a:cxn>
                <a:cxn ang="0">
                  <a:pos x="24" y="252"/>
                </a:cxn>
                <a:cxn ang="0">
                  <a:pos x="73" y="350"/>
                </a:cxn>
                <a:cxn ang="0">
                  <a:pos x="122" y="448"/>
                </a:cxn>
                <a:cxn ang="0">
                  <a:pos x="173" y="546"/>
                </a:cxn>
                <a:cxn ang="0">
                  <a:pos x="169" y="679"/>
                </a:cxn>
                <a:cxn ang="0">
                  <a:pos x="169" y="823"/>
                </a:cxn>
                <a:cxn ang="0">
                  <a:pos x="223" y="947"/>
                </a:cxn>
                <a:cxn ang="0">
                  <a:pos x="302" y="1059"/>
                </a:cxn>
                <a:cxn ang="0">
                  <a:pos x="434" y="1123"/>
                </a:cxn>
                <a:cxn ang="0">
                  <a:pos x="618" y="1160"/>
                </a:cxn>
                <a:cxn ang="0">
                  <a:pos x="803" y="1198"/>
                </a:cxn>
                <a:cxn ang="0">
                  <a:pos x="993" y="1216"/>
                </a:cxn>
                <a:cxn ang="0">
                  <a:pos x="1247" y="1122"/>
                </a:cxn>
                <a:cxn ang="0">
                  <a:pos x="1492" y="1032"/>
                </a:cxn>
                <a:cxn ang="0">
                  <a:pos x="1675" y="1016"/>
                </a:cxn>
                <a:cxn ang="0">
                  <a:pos x="1839" y="1012"/>
                </a:cxn>
                <a:cxn ang="0">
                  <a:pos x="1936" y="961"/>
                </a:cxn>
                <a:cxn ang="0">
                  <a:pos x="1953" y="893"/>
                </a:cxn>
                <a:cxn ang="0">
                  <a:pos x="1973" y="825"/>
                </a:cxn>
                <a:cxn ang="0">
                  <a:pos x="2008" y="759"/>
                </a:cxn>
              </a:cxnLst>
              <a:rect l="0" t="0" r="r" b="b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6" name="Freeform 16"/>
            <p:cNvSpPr>
              <a:spLocks noChangeArrowheads="1"/>
            </p:cNvSpPr>
            <p:nvPr/>
          </p:nvSpPr>
          <p:spPr bwMode="auto">
            <a:xfrm>
              <a:off x="3546" y="2687"/>
              <a:ext cx="1360" cy="991"/>
            </a:xfrm>
            <a:custGeom>
              <a:avLst/>
              <a:gdLst/>
              <a:ahLst/>
              <a:cxnLst>
                <a:cxn ang="0">
                  <a:pos x="1967" y="596"/>
                </a:cxn>
                <a:cxn ang="0">
                  <a:pos x="2011" y="432"/>
                </a:cxn>
                <a:cxn ang="0">
                  <a:pos x="2066" y="266"/>
                </a:cxn>
                <a:cxn ang="0">
                  <a:pos x="2110" y="100"/>
                </a:cxn>
                <a:cxn ang="0">
                  <a:pos x="2089" y="8"/>
                </a:cxn>
                <a:cxn ang="0">
                  <a:pos x="1995" y="2"/>
                </a:cxn>
                <a:cxn ang="0">
                  <a:pos x="1890" y="6"/>
                </a:cxn>
                <a:cxn ang="0">
                  <a:pos x="1796" y="5"/>
                </a:cxn>
                <a:cxn ang="0">
                  <a:pos x="1589" y="10"/>
                </a:cxn>
                <a:cxn ang="0">
                  <a:pos x="1245" y="32"/>
                </a:cxn>
                <a:cxn ang="0">
                  <a:pos x="900" y="55"/>
                </a:cxn>
                <a:cxn ang="0">
                  <a:pos x="556" y="78"/>
                </a:cxn>
                <a:cxn ang="0">
                  <a:pos x="341" y="99"/>
                </a:cxn>
                <a:cxn ang="0">
                  <a:pos x="245" y="129"/>
                </a:cxn>
                <a:cxn ang="0">
                  <a:pos x="144" y="166"/>
                </a:cxn>
                <a:cxn ang="0">
                  <a:pos x="43" y="192"/>
                </a:cxn>
                <a:cxn ang="0">
                  <a:pos x="22" y="245"/>
                </a:cxn>
                <a:cxn ang="0">
                  <a:pos x="69" y="337"/>
                </a:cxn>
                <a:cxn ang="0">
                  <a:pos x="115" y="429"/>
                </a:cxn>
                <a:cxn ang="0">
                  <a:pos x="163" y="522"/>
                </a:cxn>
                <a:cxn ang="0">
                  <a:pos x="160" y="646"/>
                </a:cxn>
                <a:cxn ang="0">
                  <a:pos x="170" y="779"/>
                </a:cxn>
                <a:cxn ang="0">
                  <a:pos x="234" y="893"/>
                </a:cxn>
                <a:cxn ang="0">
                  <a:pos x="320" y="996"/>
                </a:cxn>
                <a:cxn ang="0">
                  <a:pos x="447" y="1057"/>
                </a:cxn>
                <a:cxn ang="0">
                  <a:pos x="619" y="1103"/>
                </a:cxn>
                <a:cxn ang="0">
                  <a:pos x="791" y="1155"/>
                </a:cxn>
                <a:cxn ang="0">
                  <a:pos x="969" y="1187"/>
                </a:cxn>
                <a:cxn ang="0">
                  <a:pos x="1209" y="1096"/>
                </a:cxn>
                <a:cxn ang="0">
                  <a:pos x="1441" y="1001"/>
                </a:cxn>
                <a:cxn ang="0">
                  <a:pos x="1616" y="969"/>
                </a:cxn>
                <a:cxn ang="0">
                  <a:pos x="1771" y="953"/>
                </a:cxn>
                <a:cxn ang="0">
                  <a:pos x="1863" y="903"/>
                </a:cxn>
                <a:cxn ang="0">
                  <a:pos x="1880" y="839"/>
                </a:cxn>
                <a:cxn ang="0">
                  <a:pos x="1898" y="775"/>
                </a:cxn>
                <a:cxn ang="0">
                  <a:pos x="1929" y="713"/>
                </a:cxn>
              </a:cxnLst>
              <a:rect l="0" t="0" r="r" b="b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7" name="Freeform 17"/>
            <p:cNvSpPr>
              <a:spLocks noChangeArrowheads="1"/>
            </p:cNvSpPr>
            <p:nvPr/>
          </p:nvSpPr>
          <p:spPr bwMode="auto">
            <a:xfrm>
              <a:off x="3546" y="2797"/>
              <a:ext cx="240" cy="319"/>
            </a:xfrm>
            <a:custGeom>
              <a:avLst/>
              <a:gdLst/>
              <a:ahLst/>
              <a:cxnLst>
                <a:cxn ang="0">
                  <a:pos x="374" y="64"/>
                </a:cxn>
                <a:cxn ang="0">
                  <a:pos x="371" y="70"/>
                </a:cxn>
                <a:cxn ang="0">
                  <a:pos x="364" y="91"/>
                </a:cxn>
                <a:cxn ang="0">
                  <a:pos x="351" y="120"/>
                </a:cxn>
                <a:cxn ang="0">
                  <a:pos x="337" y="158"/>
                </a:cxn>
                <a:cxn ang="0">
                  <a:pos x="316" y="197"/>
                </a:cxn>
                <a:cxn ang="0">
                  <a:pos x="295" y="238"/>
                </a:cxn>
                <a:cxn ang="0">
                  <a:pos x="269" y="274"/>
                </a:cxn>
                <a:cxn ang="0">
                  <a:pos x="242" y="307"/>
                </a:cxn>
                <a:cxn ang="0">
                  <a:pos x="214" y="330"/>
                </a:cxn>
                <a:cxn ang="0">
                  <a:pos x="194" y="348"/>
                </a:cxn>
                <a:cxn ang="0">
                  <a:pos x="180" y="362"/>
                </a:cxn>
                <a:cxn ang="0">
                  <a:pos x="172" y="371"/>
                </a:cxn>
                <a:cxn ang="0">
                  <a:pos x="165" y="376"/>
                </a:cxn>
                <a:cxn ang="0">
                  <a:pos x="162" y="380"/>
                </a:cxn>
                <a:cxn ang="0">
                  <a:pos x="162" y="381"/>
                </a:cxn>
                <a:cxn ang="0">
                  <a:pos x="0" y="124"/>
                </a:cxn>
                <a:cxn ang="0">
                  <a:pos x="12" y="113"/>
                </a:cxn>
                <a:cxn ang="0">
                  <a:pos x="48" y="90"/>
                </a:cxn>
                <a:cxn ang="0">
                  <a:pos x="97" y="59"/>
                </a:cxn>
                <a:cxn ang="0">
                  <a:pos x="159" y="29"/>
                </a:cxn>
                <a:cxn ang="0">
                  <a:pos x="223" y="6"/>
                </a:cxn>
                <a:cxn ang="0">
                  <a:pos x="283" y="0"/>
                </a:cxn>
                <a:cxn ang="0">
                  <a:pos x="336" y="16"/>
                </a:cxn>
                <a:cxn ang="0">
                  <a:pos x="374" y="64"/>
                </a:cxn>
              </a:cxnLst>
              <a:rect l="0" t="0" r="r" b="b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8" name="Freeform 18"/>
            <p:cNvSpPr>
              <a:spLocks noChangeArrowheads="1"/>
            </p:cNvSpPr>
            <p:nvPr/>
          </p:nvSpPr>
          <p:spPr bwMode="auto">
            <a:xfrm>
              <a:off x="3621" y="3013"/>
              <a:ext cx="561" cy="39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85" y="8"/>
                </a:cxn>
                <a:cxn ang="0">
                  <a:pos x="358" y="32"/>
                </a:cxn>
                <a:cxn ang="0">
                  <a:pos x="319" y="66"/>
                </a:cxn>
                <a:cxn ang="0">
                  <a:pos x="272" y="106"/>
                </a:cxn>
                <a:cxn ang="0">
                  <a:pos x="220" y="147"/>
                </a:cxn>
                <a:cxn ang="0">
                  <a:pos x="169" y="184"/>
                </a:cxn>
                <a:cxn ang="0">
                  <a:pos x="123" y="213"/>
                </a:cxn>
                <a:cxn ang="0">
                  <a:pos x="86" y="232"/>
                </a:cxn>
                <a:cxn ang="0">
                  <a:pos x="56" y="242"/>
                </a:cxn>
                <a:cxn ang="0">
                  <a:pos x="35" y="258"/>
                </a:cxn>
                <a:cxn ang="0">
                  <a:pos x="19" y="276"/>
                </a:cxn>
                <a:cxn ang="0">
                  <a:pos x="10" y="294"/>
                </a:cxn>
                <a:cxn ang="0">
                  <a:pos x="3" y="311"/>
                </a:cxn>
                <a:cxn ang="0">
                  <a:pos x="0" y="327"/>
                </a:cxn>
                <a:cxn ang="0">
                  <a:pos x="0" y="336"/>
                </a:cxn>
                <a:cxn ang="0">
                  <a:pos x="0" y="341"/>
                </a:cxn>
                <a:cxn ang="0">
                  <a:pos x="519" y="391"/>
                </a:cxn>
                <a:cxn ang="0">
                  <a:pos x="875" y="474"/>
                </a:cxn>
                <a:cxn ang="0">
                  <a:pos x="852" y="465"/>
                </a:cxn>
                <a:cxn ang="0">
                  <a:pos x="794" y="440"/>
                </a:cxn>
                <a:cxn ang="0">
                  <a:pos x="713" y="399"/>
                </a:cxn>
                <a:cxn ang="0">
                  <a:pos x="622" y="344"/>
                </a:cxn>
                <a:cxn ang="0">
                  <a:pos x="530" y="275"/>
                </a:cxn>
                <a:cxn ang="0">
                  <a:pos x="456" y="194"/>
                </a:cxn>
                <a:cxn ang="0">
                  <a:pos x="405" y="101"/>
                </a:cxn>
                <a:cxn ang="0">
                  <a:pos x="395" y="0"/>
                </a:cxn>
              </a:cxnLst>
              <a:rect l="0" t="0" r="r" b="b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9" name="Freeform 19"/>
            <p:cNvSpPr>
              <a:spLocks noChangeArrowheads="1"/>
            </p:cNvSpPr>
            <p:nvPr/>
          </p:nvSpPr>
          <p:spPr bwMode="auto">
            <a:xfrm>
              <a:off x="4363" y="2887"/>
              <a:ext cx="452" cy="477"/>
            </a:xfrm>
            <a:custGeom>
              <a:avLst/>
              <a:gdLst/>
              <a:ahLst/>
              <a:cxnLst>
                <a:cxn ang="0">
                  <a:pos x="0" y="571"/>
                </a:cxn>
                <a:cxn ang="0">
                  <a:pos x="705" y="261"/>
                </a:cxn>
                <a:cxn ang="0">
                  <a:pos x="673" y="0"/>
                </a:cxn>
                <a:cxn ang="0">
                  <a:pos x="330" y="10"/>
                </a:cxn>
                <a:cxn ang="0">
                  <a:pos x="325" y="27"/>
                </a:cxn>
                <a:cxn ang="0">
                  <a:pos x="309" y="77"/>
                </a:cxn>
                <a:cxn ang="0">
                  <a:pos x="282" y="149"/>
                </a:cxn>
                <a:cxn ang="0">
                  <a:pos x="247" y="238"/>
                </a:cxn>
                <a:cxn ang="0">
                  <a:pos x="199" y="330"/>
                </a:cxn>
                <a:cxn ang="0">
                  <a:pos x="143" y="423"/>
                </a:cxn>
                <a:cxn ang="0">
                  <a:pos x="75" y="505"/>
                </a:cxn>
                <a:cxn ang="0">
                  <a:pos x="0" y="571"/>
                </a:cxn>
              </a:cxnLst>
              <a:rect l="0" t="0" r="r" b="b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0" name="Freeform 20"/>
            <p:cNvSpPr>
              <a:spLocks noChangeArrowheads="1"/>
            </p:cNvSpPr>
            <p:nvPr/>
          </p:nvSpPr>
          <p:spPr bwMode="auto">
            <a:xfrm>
              <a:off x="3648" y="3267"/>
              <a:ext cx="1176" cy="339"/>
            </a:xfrm>
            <a:custGeom>
              <a:avLst/>
              <a:gdLst/>
              <a:ahLst/>
              <a:cxnLst>
                <a:cxn ang="0">
                  <a:pos x="1756" y="256"/>
                </a:cxn>
                <a:cxn ang="0">
                  <a:pos x="1764" y="237"/>
                </a:cxn>
                <a:cxn ang="0">
                  <a:pos x="1774" y="220"/>
                </a:cxn>
                <a:cxn ang="0">
                  <a:pos x="1784" y="203"/>
                </a:cxn>
                <a:cxn ang="0">
                  <a:pos x="1795" y="188"/>
                </a:cxn>
                <a:cxn ang="0">
                  <a:pos x="1804" y="171"/>
                </a:cxn>
                <a:cxn ang="0">
                  <a:pos x="1813" y="154"/>
                </a:cxn>
                <a:cxn ang="0">
                  <a:pos x="1823" y="137"/>
                </a:cxn>
                <a:cxn ang="0">
                  <a:pos x="1835" y="121"/>
                </a:cxn>
                <a:cxn ang="0">
                  <a:pos x="1832" y="115"/>
                </a:cxn>
                <a:cxn ang="0">
                  <a:pos x="1823" y="100"/>
                </a:cxn>
                <a:cxn ang="0">
                  <a:pos x="1809" y="79"/>
                </a:cxn>
                <a:cxn ang="0">
                  <a:pos x="1787" y="57"/>
                </a:cxn>
                <a:cxn ang="0">
                  <a:pos x="1753" y="34"/>
                </a:cxn>
                <a:cxn ang="0">
                  <a:pos x="1712" y="14"/>
                </a:cxn>
                <a:cxn ang="0">
                  <a:pos x="1657" y="1"/>
                </a:cxn>
                <a:cxn ang="0">
                  <a:pos x="1590" y="0"/>
                </a:cxn>
                <a:cxn ang="0">
                  <a:pos x="1485" y="9"/>
                </a:cxn>
                <a:cxn ang="0">
                  <a:pos x="1380" y="34"/>
                </a:cxn>
                <a:cxn ang="0">
                  <a:pos x="1277" y="69"/>
                </a:cxn>
                <a:cxn ang="0">
                  <a:pos x="1177" y="115"/>
                </a:cxn>
                <a:cxn ang="0">
                  <a:pos x="1077" y="164"/>
                </a:cxn>
                <a:cxn ang="0">
                  <a:pos x="981" y="219"/>
                </a:cxn>
                <a:cxn ang="0">
                  <a:pos x="889" y="274"/>
                </a:cxn>
                <a:cxn ang="0">
                  <a:pos x="801" y="329"/>
                </a:cxn>
                <a:cxn ang="0">
                  <a:pos x="705" y="293"/>
                </a:cxn>
                <a:cxn ang="0">
                  <a:pos x="612" y="261"/>
                </a:cxn>
                <a:cxn ang="0">
                  <a:pos x="516" y="227"/>
                </a:cxn>
                <a:cxn ang="0">
                  <a:pos x="423" y="194"/>
                </a:cxn>
                <a:cxn ang="0">
                  <a:pos x="327" y="160"/>
                </a:cxn>
                <a:cxn ang="0">
                  <a:pos x="234" y="128"/>
                </a:cxn>
                <a:cxn ang="0">
                  <a:pos x="138" y="94"/>
                </a:cxn>
                <a:cxn ang="0">
                  <a:pos x="45" y="61"/>
                </a:cxn>
                <a:cxn ang="0">
                  <a:pos x="38" y="84"/>
                </a:cxn>
                <a:cxn ang="0">
                  <a:pos x="32" y="108"/>
                </a:cxn>
                <a:cxn ang="0">
                  <a:pos x="26" y="133"/>
                </a:cxn>
                <a:cxn ang="0">
                  <a:pos x="21" y="158"/>
                </a:cxn>
                <a:cxn ang="0">
                  <a:pos x="15" y="181"/>
                </a:cxn>
                <a:cxn ang="0">
                  <a:pos x="10" y="206"/>
                </a:cxn>
                <a:cxn ang="0">
                  <a:pos x="4" y="231"/>
                </a:cxn>
                <a:cxn ang="0">
                  <a:pos x="0" y="256"/>
                </a:cxn>
                <a:cxn ang="0">
                  <a:pos x="97" y="274"/>
                </a:cxn>
                <a:cxn ang="0">
                  <a:pos x="196" y="292"/>
                </a:cxn>
                <a:cxn ang="0">
                  <a:pos x="295" y="310"/>
                </a:cxn>
                <a:cxn ang="0">
                  <a:pos x="393" y="330"/>
                </a:cxn>
                <a:cxn ang="0">
                  <a:pos x="491" y="348"/>
                </a:cxn>
                <a:cxn ang="0">
                  <a:pos x="590" y="368"/>
                </a:cxn>
                <a:cxn ang="0">
                  <a:pos x="688" y="387"/>
                </a:cxn>
                <a:cxn ang="0">
                  <a:pos x="789" y="407"/>
                </a:cxn>
                <a:cxn ang="0">
                  <a:pos x="824" y="391"/>
                </a:cxn>
                <a:cxn ang="0">
                  <a:pos x="921" y="356"/>
                </a:cxn>
                <a:cxn ang="0">
                  <a:pos x="1060" y="308"/>
                </a:cxn>
                <a:cxn ang="0">
                  <a:pos x="1225" y="259"/>
                </a:cxn>
                <a:cxn ang="0">
                  <a:pos x="1394" y="219"/>
                </a:cxn>
                <a:cxn ang="0">
                  <a:pos x="1551" y="198"/>
                </a:cxn>
                <a:cxn ang="0">
                  <a:pos x="1678" y="206"/>
                </a:cxn>
                <a:cxn ang="0">
                  <a:pos x="1756" y="256"/>
                </a:cxn>
              </a:cxnLst>
              <a:rect l="0" t="0" r="r" b="b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1" name="Freeform 21"/>
            <p:cNvSpPr>
              <a:spLocks noChangeArrowheads="1"/>
            </p:cNvSpPr>
            <p:nvPr/>
          </p:nvSpPr>
          <p:spPr bwMode="auto">
            <a:xfrm>
              <a:off x="3908" y="2807"/>
              <a:ext cx="635" cy="535"/>
            </a:xfrm>
            <a:custGeom>
              <a:avLst/>
              <a:gdLst/>
              <a:ahLst/>
              <a:cxnLst>
                <a:cxn ang="0">
                  <a:pos x="989" y="221"/>
                </a:cxn>
                <a:cxn ang="0">
                  <a:pos x="871" y="123"/>
                </a:cxn>
                <a:cxn ang="0">
                  <a:pos x="752" y="55"/>
                </a:cxn>
                <a:cxn ang="0">
                  <a:pos x="629" y="13"/>
                </a:cxn>
                <a:cxn ang="0">
                  <a:pos x="508" y="0"/>
                </a:cxn>
                <a:cxn ang="0">
                  <a:pos x="382" y="11"/>
                </a:cxn>
                <a:cxn ang="0">
                  <a:pos x="257" y="46"/>
                </a:cxn>
                <a:cxn ang="0">
                  <a:pos x="128" y="103"/>
                </a:cxn>
                <a:cxn ang="0">
                  <a:pos x="1" y="183"/>
                </a:cxn>
                <a:cxn ang="0">
                  <a:pos x="0" y="263"/>
                </a:cxn>
                <a:cxn ang="0">
                  <a:pos x="11" y="340"/>
                </a:cxn>
                <a:cxn ang="0">
                  <a:pos x="32" y="409"/>
                </a:cxn>
                <a:cxn ang="0">
                  <a:pos x="72" y="474"/>
                </a:cxn>
                <a:cxn ang="0">
                  <a:pos x="127" y="529"/>
                </a:cxn>
                <a:cxn ang="0">
                  <a:pos x="203" y="576"/>
                </a:cxn>
                <a:cxn ang="0">
                  <a:pos x="303" y="614"/>
                </a:cxn>
                <a:cxn ang="0">
                  <a:pos x="429" y="640"/>
                </a:cxn>
                <a:cxn ang="0">
                  <a:pos x="550" y="626"/>
                </a:cxn>
                <a:cxn ang="0">
                  <a:pos x="653" y="598"/>
                </a:cxn>
                <a:cxn ang="0">
                  <a:pos x="739" y="557"/>
                </a:cxn>
                <a:cxn ang="0">
                  <a:pos x="810" y="506"/>
                </a:cxn>
                <a:cxn ang="0">
                  <a:pos x="866" y="444"/>
                </a:cxn>
                <a:cxn ang="0">
                  <a:pos x="916" y="375"/>
                </a:cxn>
                <a:cxn ang="0">
                  <a:pos x="954" y="299"/>
                </a:cxn>
                <a:cxn ang="0">
                  <a:pos x="989" y="221"/>
                </a:cxn>
              </a:cxnLst>
              <a:rect l="0" t="0" r="r" b="b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2" name="Freeform 22"/>
            <p:cNvSpPr>
              <a:spLocks noChangeArrowheads="1"/>
            </p:cNvSpPr>
            <p:nvPr/>
          </p:nvSpPr>
          <p:spPr bwMode="auto">
            <a:xfrm>
              <a:off x="3937" y="2819"/>
              <a:ext cx="550" cy="478"/>
            </a:xfrm>
            <a:custGeom>
              <a:avLst/>
              <a:gdLst/>
              <a:ahLst/>
              <a:cxnLst>
                <a:cxn ang="0">
                  <a:pos x="847" y="180"/>
                </a:cxn>
                <a:cxn ang="0">
                  <a:pos x="750" y="101"/>
                </a:cxn>
                <a:cxn ang="0">
                  <a:pos x="654" y="44"/>
                </a:cxn>
                <a:cxn ang="0">
                  <a:pos x="555" y="12"/>
                </a:cxn>
                <a:cxn ang="0">
                  <a:pos x="455" y="0"/>
                </a:cxn>
                <a:cxn ang="0">
                  <a:pos x="352" y="8"/>
                </a:cxn>
                <a:cxn ang="0">
                  <a:pos x="250" y="37"/>
                </a:cxn>
                <a:cxn ang="0">
                  <a:pos x="147" y="84"/>
                </a:cxn>
                <a:cxn ang="0">
                  <a:pos x="43" y="149"/>
                </a:cxn>
                <a:cxn ang="0">
                  <a:pos x="23" y="184"/>
                </a:cxn>
                <a:cxn ang="0">
                  <a:pos x="9" y="217"/>
                </a:cxn>
                <a:cxn ang="0">
                  <a:pos x="0" y="247"/>
                </a:cxn>
                <a:cxn ang="0">
                  <a:pos x="2" y="275"/>
                </a:cxn>
                <a:cxn ang="0">
                  <a:pos x="10" y="302"/>
                </a:cxn>
                <a:cxn ang="0">
                  <a:pos x="27" y="328"/>
                </a:cxn>
                <a:cxn ang="0">
                  <a:pos x="55" y="353"/>
                </a:cxn>
                <a:cxn ang="0">
                  <a:pos x="96" y="379"/>
                </a:cxn>
                <a:cxn ang="0">
                  <a:pos x="88" y="403"/>
                </a:cxn>
                <a:cxn ang="0">
                  <a:pos x="93" y="427"/>
                </a:cxn>
                <a:cxn ang="0">
                  <a:pos x="106" y="447"/>
                </a:cxn>
                <a:cxn ang="0">
                  <a:pos x="129" y="464"/>
                </a:cxn>
                <a:cxn ang="0">
                  <a:pos x="155" y="475"/>
                </a:cxn>
                <a:cxn ang="0">
                  <a:pos x="188" y="484"/>
                </a:cxn>
                <a:cxn ang="0">
                  <a:pos x="225" y="488"/>
                </a:cxn>
                <a:cxn ang="0">
                  <a:pos x="263" y="491"/>
                </a:cxn>
                <a:cxn ang="0">
                  <a:pos x="282" y="524"/>
                </a:cxn>
                <a:cxn ang="0">
                  <a:pos x="304" y="548"/>
                </a:cxn>
                <a:cxn ang="0">
                  <a:pos x="326" y="563"/>
                </a:cxn>
                <a:cxn ang="0">
                  <a:pos x="352" y="571"/>
                </a:cxn>
                <a:cxn ang="0">
                  <a:pos x="378" y="568"/>
                </a:cxn>
                <a:cxn ang="0">
                  <a:pos x="410" y="558"/>
                </a:cxn>
                <a:cxn ang="0">
                  <a:pos x="445" y="538"/>
                </a:cxn>
                <a:cxn ang="0">
                  <a:pos x="484" y="511"/>
                </a:cxn>
                <a:cxn ang="0">
                  <a:pos x="531" y="526"/>
                </a:cxn>
                <a:cxn ang="0">
                  <a:pos x="570" y="534"/>
                </a:cxn>
                <a:cxn ang="0">
                  <a:pos x="604" y="533"/>
                </a:cxn>
                <a:cxn ang="0">
                  <a:pos x="633" y="525"/>
                </a:cxn>
                <a:cxn ang="0">
                  <a:pos x="652" y="509"/>
                </a:cxn>
                <a:cxn ang="0">
                  <a:pos x="669" y="486"/>
                </a:cxn>
                <a:cxn ang="0">
                  <a:pos x="681" y="457"/>
                </a:cxn>
                <a:cxn ang="0">
                  <a:pos x="689" y="423"/>
                </a:cxn>
                <a:cxn ang="0">
                  <a:pos x="738" y="413"/>
                </a:cxn>
                <a:cxn ang="0">
                  <a:pos x="779" y="398"/>
                </a:cxn>
                <a:cxn ang="0">
                  <a:pos x="812" y="376"/>
                </a:cxn>
                <a:cxn ang="0">
                  <a:pos x="836" y="349"/>
                </a:cxn>
                <a:cxn ang="0">
                  <a:pos x="850" y="313"/>
                </a:cxn>
                <a:cxn ang="0">
                  <a:pos x="857" y="274"/>
                </a:cxn>
                <a:cxn ang="0">
                  <a:pos x="856" y="230"/>
                </a:cxn>
                <a:cxn ang="0">
                  <a:pos x="847" y="180"/>
                </a:cxn>
              </a:cxnLst>
              <a:rect l="0" t="0" r="r" b="b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3" name="Freeform 23"/>
            <p:cNvSpPr>
              <a:spLocks noChangeArrowheads="1"/>
            </p:cNvSpPr>
            <p:nvPr/>
          </p:nvSpPr>
          <p:spPr bwMode="auto">
            <a:xfrm>
              <a:off x="3976" y="2817"/>
              <a:ext cx="473" cy="413"/>
            </a:xfrm>
            <a:custGeom>
              <a:avLst/>
              <a:gdLst/>
              <a:ahLst/>
              <a:cxnLst>
                <a:cxn ang="0">
                  <a:pos x="731" y="156"/>
                </a:cxn>
                <a:cxn ang="0">
                  <a:pos x="648" y="87"/>
                </a:cxn>
                <a:cxn ang="0">
                  <a:pos x="565" y="38"/>
                </a:cxn>
                <a:cxn ang="0">
                  <a:pos x="479" y="10"/>
                </a:cxn>
                <a:cxn ang="0">
                  <a:pos x="394" y="0"/>
                </a:cxn>
                <a:cxn ang="0">
                  <a:pos x="305" y="7"/>
                </a:cxn>
                <a:cxn ang="0">
                  <a:pos x="217" y="32"/>
                </a:cxn>
                <a:cxn ang="0">
                  <a:pos x="127" y="72"/>
                </a:cxn>
                <a:cxn ang="0">
                  <a:pos x="38" y="130"/>
                </a:cxn>
                <a:cxn ang="0">
                  <a:pos x="20" y="160"/>
                </a:cxn>
                <a:cxn ang="0">
                  <a:pos x="9" y="187"/>
                </a:cxn>
                <a:cxn ang="0">
                  <a:pos x="0" y="213"/>
                </a:cxn>
                <a:cxn ang="0">
                  <a:pos x="1" y="238"/>
                </a:cxn>
                <a:cxn ang="0">
                  <a:pos x="7" y="260"/>
                </a:cxn>
                <a:cxn ang="0">
                  <a:pos x="23" y="284"/>
                </a:cxn>
                <a:cxn ang="0">
                  <a:pos x="47" y="305"/>
                </a:cxn>
                <a:cxn ang="0">
                  <a:pos x="82" y="328"/>
                </a:cxn>
                <a:cxn ang="0">
                  <a:pos x="76" y="349"/>
                </a:cxn>
                <a:cxn ang="0">
                  <a:pos x="79" y="370"/>
                </a:cxn>
                <a:cxn ang="0">
                  <a:pos x="90" y="386"/>
                </a:cxn>
                <a:cxn ang="0">
                  <a:pos x="110" y="401"/>
                </a:cxn>
                <a:cxn ang="0">
                  <a:pos x="133" y="412"/>
                </a:cxn>
                <a:cxn ang="0">
                  <a:pos x="161" y="419"/>
                </a:cxn>
                <a:cxn ang="0">
                  <a:pos x="192" y="423"/>
                </a:cxn>
                <a:cxn ang="0">
                  <a:pos x="226" y="425"/>
                </a:cxn>
                <a:cxn ang="0">
                  <a:pos x="243" y="452"/>
                </a:cxn>
                <a:cxn ang="0">
                  <a:pos x="263" y="474"/>
                </a:cxn>
                <a:cxn ang="0">
                  <a:pos x="282" y="487"/>
                </a:cxn>
                <a:cxn ang="0">
                  <a:pos x="305" y="494"/>
                </a:cxn>
                <a:cxn ang="0">
                  <a:pos x="328" y="493"/>
                </a:cxn>
                <a:cxn ang="0">
                  <a:pos x="354" y="483"/>
                </a:cxn>
                <a:cxn ang="0">
                  <a:pos x="384" y="467"/>
                </a:cxn>
                <a:cxn ang="0">
                  <a:pos x="419" y="443"/>
                </a:cxn>
                <a:cxn ang="0">
                  <a:pos x="459" y="456"/>
                </a:cxn>
                <a:cxn ang="0">
                  <a:pos x="494" y="463"/>
                </a:cxn>
                <a:cxn ang="0">
                  <a:pos x="522" y="461"/>
                </a:cxn>
                <a:cxn ang="0">
                  <a:pos x="548" y="455"/>
                </a:cxn>
                <a:cxn ang="0">
                  <a:pos x="566" y="439"/>
                </a:cxn>
                <a:cxn ang="0">
                  <a:pos x="580" y="421"/>
                </a:cxn>
                <a:cxn ang="0">
                  <a:pos x="589" y="395"/>
                </a:cxn>
                <a:cxn ang="0">
                  <a:pos x="596" y="366"/>
                </a:cxn>
                <a:cxn ang="0">
                  <a:pos x="638" y="357"/>
                </a:cxn>
                <a:cxn ang="0">
                  <a:pos x="673" y="344"/>
                </a:cxn>
                <a:cxn ang="0">
                  <a:pos x="702" y="324"/>
                </a:cxn>
                <a:cxn ang="0">
                  <a:pos x="723" y="302"/>
                </a:cxn>
                <a:cxn ang="0">
                  <a:pos x="734" y="272"/>
                </a:cxn>
                <a:cxn ang="0">
                  <a:pos x="740" y="238"/>
                </a:cxn>
                <a:cxn ang="0">
                  <a:pos x="738" y="199"/>
                </a:cxn>
                <a:cxn ang="0">
                  <a:pos x="731" y="156"/>
                </a:cxn>
              </a:cxnLst>
              <a:rect l="0" t="0" r="r" b="b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4" name="Freeform 24"/>
            <p:cNvSpPr>
              <a:spLocks noChangeArrowheads="1"/>
            </p:cNvSpPr>
            <p:nvPr/>
          </p:nvSpPr>
          <p:spPr bwMode="auto">
            <a:xfrm>
              <a:off x="4012" y="2817"/>
              <a:ext cx="400" cy="346"/>
            </a:xfrm>
            <a:custGeom>
              <a:avLst/>
              <a:gdLst/>
              <a:ahLst/>
              <a:cxnLst>
                <a:cxn ang="0">
                  <a:pos x="617" y="131"/>
                </a:cxn>
                <a:cxn ang="0">
                  <a:pos x="546" y="72"/>
                </a:cxn>
                <a:cxn ang="0">
                  <a:pos x="476" y="31"/>
                </a:cxn>
                <a:cxn ang="0">
                  <a:pos x="404" y="8"/>
                </a:cxn>
                <a:cxn ang="0">
                  <a:pos x="332" y="0"/>
                </a:cxn>
                <a:cxn ang="0">
                  <a:pos x="257" y="5"/>
                </a:cxn>
                <a:cxn ang="0">
                  <a:pos x="183" y="26"/>
                </a:cxn>
                <a:cxn ang="0">
                  <a:pos x="107" y="61"/>
                </a:cxn>
                <a:cxn ang="0">
                  <a:pos x="31" y="108"/>
                </a:cxn>
                <a:cxn ang="0">
                  <a:pos x="15" y="133"/>
                </a:cxn>
                <a:cxn ang="0">
                  <a:pos x="6" y="158"/>
                </a:cxn>
                <a:cxn ang="0">
                  <a:pos x="0" y="179"/>
                </a:cxn>
                <a:cxn ang="0">
                  <a:pos x="1" y="201"/>
                </a:cxn>
                <a:cxn ang="0">
                  <a:pos x="6" y="219"/>
                </a:cxn>
                <a:cxn ang="0">
                  <a:pos x="20" y="238"/>
                </a:cxn>
                <a:cxn ang="0">
                  <a:pos x="41" y="256"/>
                </a:cxn>
                <a:cxn ang="0">
                  <a:pos x="71" y="274"/>
                </a:cxn>
                <a:cxn ang="0">
                  <a:pos x="65" y="293"/>
                </a:cxn>
                <a:cxn ang="0">
                  <a:pos x="68" y="310"/>
                </a:cxn>
                <a:cxn ang="0">
                  <a:pos x="76" y="324"/>
                </a:cxn>
                <a:cxn ang="0">
                  <a:pos x="93" y="337"/>
                </a:cxn>
                <a:cxn ang="0">
                  <a:pos x="113" y="345"/>
                </a:cxn>
                <a:cxn ang="0">
                  <a:pos x="137" y="353"/>
                </a:cxn>
                <a:cxn ang="0">
                  <a:pos x="162" y="355"/>
                </a:cxn>
                <a:cxn ang="0">
                  <a:pos x="190" y="357"/>
                </a:cxn>
                <a:cxn ang="0">
                  <a:pos x="205" y="380"/>
                </a:cxn>
                <a:cxn ang="0">
                  <a:pos x="220" y="398"/>
                </a:cxn>
                <a:cxn ang="0">
                  <a:pos x="237" y="409"/>
                </a:cxn>
                <a:cxn ang="0">
                  <a:pos x="257" y="415"/>
                </a:cxn>
                <a:cxn ang="0">
                  <a:pos x="277" y="413"/>
                </a:cxn>
                <a:cxn ang="0">
                  <a:pos x="299" y="406"/>
                </a:cxn>
                <a:cxn ang="0">
                  <a:pos x="325" y="392"/>
                </a:cxn>
                <a:cxn ang="0">
                  <a:pos x="354" y="372"/>
                </a:cxn>
                <a:cxn ang="0">
                  <a:pos x="387" y="383"/>
                </a:cxn>
                <a:cxn ang="0">
                  <a:pos x="416" y="389"/>
                </a:cxn>
                <a:cxn ang="0">
                  <a:pos x="440" y="388"/>
                </a:cxn>
                <a:cxn ang="0">
                  <a:pos x="460" y="383"/>
                </a:cxn>
                <a:cxn ang="0">
                  <a:pos x="476" y="370"/>
                </a:cxn>
                <a:cxn ang="0">
                  <a:pos x="487" y="354"/>
                </a:cxn>
                <a:cxn ang="0">
                  <a:pos x="495" y="333"/>
                </a:cxn>
                <a:cxn ang="0">
                  <a:pos x="501" y="308"/>
                </a:cxn>
                <a:cxn ang="0">
                  <a:pos x="536" y="300"/>
                </a:cxn>
                <a:cxn ang="0">
                  <a:pos x="567" y="290"/>
                </a:cxn>
                <a:cxn ang="0">
                  <a:pos x="590" y="273"/>
                </a:cxn>
                <a:cxn ang="0">
                  <a:pos x="608" y="253"/>
                </a:cxn>
                <a:cxn ang="0">
                  <a:pos x="618" y="227"/>
                </a:cxn>
                <a:cxn ang="0">
                  <a:pos x="624" y="200"/>
                </a:cxn>
                <a:cxn ang="0">
                  <a:pos x="622" y="166"/>
                </a:cxn>
                <a:cxn ang="0">
                  <a:pos x="617" y="131"/>
                </a:cxn>
              </a:cxnLst>
              <a:rect l="0" t="0" r="r" b="b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5" name="Freeform 25"/>
            <p:cNvSpPr>
              <a:spLocks noChangeArrowheads="1"/>
            </p:cNvSpPr>
            <p:nvPr/>
          </p:nvSpPr>
          <p:spPr bwMode="auto">
            <a:xfrm>
              <a:off x="4052" y="2814"/>
              <a:ext cx="323" cy="282"/>
            </a:xfrm>
            <a:custGeom>
              <a:avLst/>
              <a:gdLst/>
              <a:ahLst/>
              <a:cxnLst>
                <a:cxn ang="0">
                  <a:pos x="501" y="108"/>
                </a:cxn>
                <a:cxn ang="0">
                  <a:pos x="443" y="59"/>
                </a:cxn>
                <a:cxn ang="0">
                  <a:pos x="387" y="27"/>
                </a:cxn>
                <a:cxn ang="0">
                  <a:pos x="328" y="7"/>
                </a:cxn>
                <a:cxn ang="0">
                  <a:pos x="270" y="0"/>
                </a:cxn>
                <a:cxn ang="0">
                  <a:pos x="209" y="6"/>
                </a:cxn>
                <a:cxn ang="0">
                  <a:pos x="148" y="23"/>
                </a:cxn>
                <a:cxn ang="0">
                  <a:pos x="86" y="50"/>
                </a:cxn>
                <a:cxn ang="0">
                  <a:pos x="26" y="89"/>
                </a:cxn>
                <a:cxn ang="0">
                  <a:pos x="13" y="109"/>
                </a:cxn>
                <a:cxn ang="0">
                  <a:pos x="4" y="130"/>
                </a:cxn>
                <a:cxn ang="0">
                  <a:pos x="0" y="147"/>
                </a:cxn>
                <a:cxn ang="0">
                  <a:pos x="0" y="164"/>
                </a:cxn>
                <a:cxn ang="0">
                  <a:pos x="4" y="178"/>
                </a:cxn>
                <a:cxn ang="0">
                  <a:pos x="14" y="194"/>
                </a:cxn>
                <a:cxn ang="0">
                  <a:pos x="31" y="209"/>
                </a:cxn>
                <a:cxn ang="0">
                  <a:pos x="55" y="225"/>
                </a:cxn>
                <a:cxn ang="0">
                  <a:pos x="50" y="239"/>
                </a:cxn>
                <a:cxn ang="0">
                  <a:pos x="54" y="254"/>
                </a:cxn>
                <a:cxn ang="0">
                  <a:pos x="61" y="266"/>
                </a:cxn>
                <a:cxn ang="0">
                  <a:pos x="75" y="276"/>
                </a:cxn>
                <a:cxn ang="0">
                  <a:pos x="91" y="282"/>
                </a:cxn>
                <a:cxn ang="0">
                  <a:pos x="110" y="288"/>
                </a:cxn>
                <a:cxn ang="0">
                  <a:pos x="131" y="292"/>
                </a:cxn>
                <a:cxn ang="0">
                  <a:pos x="155" y="293"/>
                </a:cxn>
                <a:cxn ang="0">
                  <a:pos x="167" y="311"/>
                </a:cxn>
                <a:cxn ang="0">
                  <a:pos x="179" y="326"/>
                </a:cxn>
                <a:cxn ang="0">
                  <a:pos x="192" y="333"/>
                </a:cxn>
                <a:cxn ang="0">
                  <a:pos x="208" y="339"/>
                </a:cxn>
                <a:cxn ang="0">
                  <a:pos x="223" y="337"/>
                </a:cxn>
                <a:cxn ang="0">
                  <a:pos x="243" y="331"/>
                </a:cxn>
                <a:cxn ang="0">
                  <a:pos x="263" y="318"/>
                </a:cxn>
                <a:cxn ang="0">
                  <a:pos x="287" y="302"/>
                </a:cxn>
                <a:cxn ang="0">
                  <a:pos x="314" y="311"/>
                </a:cxn>
                <a:cxn ang="0">
                  <a:pos x="338" y="316"/>
                </a:cxn>
                <a:cxn ang="0">
                  <a:pos x="356" y="315"/>
                </a:cxn>
                <a:cxn ang="0">
                  <a:pos x="373" y="311"/>
                </a:cxn>
                <a:cxn ang="0">
                  <a:pos x="386" y="301"/>
                </a:cxn>
                <a:cxn ang="0">
                  <a:pos x="395" y="289"/>
                </a:cxn>
                <a:cxn ang="0">
                  <a:pos x="401" y="271"/>
                </a:cxn>
                <a:cxn ang="0">
                  <a:pos x="407" y="251"/>
                </a:cxn>
                <a:cxn ang="0">
                  <a:pos x="435" y="245"/>
                </a:cxn>
                <a:cxn ang="0">
                  <a:pos x="460" y="237"/>
                </a:cxn>
                <a:cxn ang="0">
                  <a:pos x="479" y="222"/>
                </a:cxn>
                <a:cxn ang="0">
                  <a:pos x="494" y="207"/>
                </a:cxn>
                <a:cxn ang="0">
                  <a:pos x="501" y="187"/>
                </a:cxn>
                <a:cxn ang="0">
                  <a:pos x="506" y="164"/>
                </a:cxn>
                <a:cxn ang="0">
                  <a:pos x="506" y="136"/>
                </a:cxn>
                <a:cxn ang="0">
                  <a:pos x="501" y="108"/>
                </a:cxn>
              </a:cxnLst>
              <a:rect l="0" t="0" r="r" b="b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6" name="Freeform 26"/>
            <p:cNvSpPr>
              <a:spLocks noChangeArrowheads="1"/>
            </p:cNvSpPr>
            <p:nvPr/>
          </p:nvSpPr>
          <p:spPr bwMode="auto">
            <a:xfrm>
              <a:off x="4114" y="2835"/>
              <a:ext cx="207" cy="182"/>
            </a:xfrm>
            <a:custGeom>
              <a:avLst/>
              <a:gdLst/>
              <a:ahLst/>
              <a:cxnLst>
                <a:cxn ang="0">
                  <a:pos x="323" y="69"/>
                </a:cxn>
                <a:cxn ang="0">
                  <a:pos x="285" y="37"/>
                </a:cxn>
                <a:cxn ang="0">
                  <a:pos x="249" y="17"/>
                </a:cxn>
                <a:cxn ang="0">
                  <a:pos x="211" y="3"/>
                </a:cxn>
                <a:cxn ang="0">
                  <a:pos x="174" y="0"/>
                </a:cxn>
                <a:cxn ang="0">
                  <a:pos x="134" y="2"/>
                </a:cxn>
                <a:cxn ang="0">
                  <a:pos x="95" y="14"/>
                </a:cxn>
                <a:cxn ang="0">
                  <a:pos x="55" y="31"/>
                </a:cxn>
                <a:cxn ang="0">
                  <a:pos x="16" y="57"/>
                </a:cxn>
                <a:cxn ang="0">
                  <a:pos x="7" y="69"/>
                </a:cxn>
                <a:cxn ang="0">
                  <a:pos x="3" y="82"/>
                </a:cxn>
                <a:cxn ang="0">
                  <a:pos x="0" y="94"/>
                </a:cxn>
                <a:cxn ang="0">
                  <a:pos x="2" y="105"/>
                </a:cxn>
                <a:cxn ang="0">
                  <a:pos x="3" y="114"/>
                </a:cxn>
                <a:cxn ang="0">
                  <a:pos x="11" y="125"/>
                </a:cxn>
                <a:cxn ang="0">
                  <a:pos x="21" y="134"/>
                </a:cxn>
                <a:cxn ang="0">
                  <a:pos x="38" y="144"/>
                </a:cxn>
                <a:cxn ang="0">
                  <a:pos x="34" y="152"/>
                </a:cxn>
                <a:cxn ang="0">
                  <a:pos x="34" y="161"/>
                </a:cxn>
                <a:cxn ang="0">
                  <a:pos x="38" y="169"/>
                </a:cxn>
                <a:cxn ang="0">
                  <a:pos x="48" y="176"/>
                </a:cxn>
                <a:cxn ang="0">
                  <a:pos x="58" y="180"/>
                </a:cxn>
                <a:cxn ang="0">
                  <a:pos x="71" y="184"/>
                </a:cxn>
                <a:cxn ang="0">
                  <a:pos x="85" y="185"/>
                </a:cxn>
                <a:cxn ang="0">
                  <a:pos x="100" y="186"/>
                </a:cxn>
                <a:cxn ang="0">
                  <a:pos x="107" y="198"/>
                </a:cxn>
                <a:cxn ang="0">
                  <a:pos x="116" y="208"/>
                </a:cxn>
                <a:cxn ang="0">
                  <a:pos x="124" y="214"/>
                </a:cxn>
                <a:cxn ang="0">
                  <a:pos x="134" y="218"/>
                </a:cxn>
                <a:cxn ang="0">
                  <a:pos x="143" y="216"/>
                </a:cxn>
                <a:cxn ang="0">
                  <a:pos x="155" y="212"/>
                </a:cxn>
                <a:cxn ang="0">
                  <a:pos x="168" y="205"/>
                </a:cxn>
                <a:cxn ang="0">
                  <a:pos x="185" y="195"/>
                </a:cxn>
                <a:cxn ang="0">
                  <a:pos x="202" y="201"/>
                </a:cxn>
                <a:cxn ang="0">
                  <a:pos x="218" y="203"/>
                </a:cxn>
                <a:cxn ang="0">
                  <a:pos x="229" y="202"/>
                </a:cxn>
                <a:cxn ang="0">
                  <a:pos x="240" y="199"/>
                </a:cxn>
                <a:cxn ang="0">
                  <a:pos x="247" y="192"/>
                </a:cxn>
                <a:cxn ang="0">
                  <a:pos x="254" y="184"/>
                </a:cxn>
                <a:cxn ang="0">
                  <a:pos x="259" y="172"/>
                </a:cxn>
                <a:cxn ang="0">
                  <a:pos x="263" y="160"/>
                </a:cxn>
                <a:cxn ang="0">
                  <a:pos x="280" y="156"/>
                </a:cxn>
                <a:cxn ang="0">
                  <a:pos x="297" y="150"/>
                </a:cxn>
                <a:cxn ang="0">
                  <a:pos x="308" y="142"/>
                </a:cxn>
                <a:cxn ang="0">
                  <a:pos x="318" y="131"/>
                </a:cxn>
                <a:cxn ang="0">
                  <a:pos x="322" y="118"/>
                </a:cxn>
                <a:cxn ang="0">
                  <a:pos x="326" y="104"/>
                </a:cxn>
                <a:cxn ang="0">
                  <a:pos x="325" y="87"/>
                </a:cxn>
                <a:cxn ang="0">
                  <a:pos x="323" y="69"/>
                </a:cxn>
              </a:cxnLst>
              <a:rect l="0" t="0" r="r" b="b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7" name="Freeform 27"/>
            <p:cNvSpPr>
              <a:spLocks noChangeArrowheads="1"/>
            </p:cNvSpPr>
            <p:nvPr/>
          </p:nvSpPr>
          <p:spPr bwMode="auto">
            <a:xfrm>
              <a:off x="3722" y="2065"/>
              <a:ext cx="1045" cy="951"/>
            </a:xfrm>
            <a:custGeom>
              <a:avLst/>
              <a:gdLst/>
              <a:ahLst/>
              <a:cxnLst>
                <a:cxn ang="0">
                  <a:pos x="65" y="491"/>
                </a:cxn>
                <a:cxn ang="0">
                  <a:pos x="86" y="405"/>
                </a:cxn>
                <a:cxn ang="0">
                  <a:pos x="113" y="329"/>
                </a:cxn>
                <a:cxn ang="0">
                  <a:pos x="144" y="260"/>
                </a:cxn>
                <a:cxn ang="0">
                  <a:pos x="179" y="202"/>
                </a:cxn>
                <a:cxn ang="0">
                  <a:pos x="219" y="149"/>
                </a:cxn>
                <a:cxn ang="0">
                  <a:pos x="264" y="105"/>
                </a:cxn>
                <a:cxn ang="0">
                  <a:pos x="312" y="70"/>
                </a:cxn>
                <a:cxn ang="0">
                  <a:pos x="366" y="42"/>
                </a:cxn>
                <a:cxn ang="0">
                  <a:pos x="419" y="20"/>
                </a:cxn>
                <a:cxn ang="0">
                  <a:pos x="479" y="7"/>
                </a:cxn>
                <a:cxn ang="0">
                  <a:pos x="541" y="0"/>
                </a:cxn>
                <a:cxn ang="0">
                  <a:pos x="606" y="2"/>
                </a:cxn>
                <a:cxn ang="0">
                  <a:pos x="672" y="8"/>
                </a:cxn>
                <a:cxn ang="0">
                  <a:pos x="741" y="21"/>
                </a:cxn>
                <a:cxn ang="0">
                  <a:pos x="812" y="40"/>
                </a:cxn>
                <a:cxn ang="0">
                  <a:pos x="887" y="66"/>
                </a:cxn>
                <a:cxn ang="0">
                  <a:pos x="971" y="49"/>
                </a:cxn>
                <a:cxn ang="0">
                  <a:pos x="1057" y="37"/>
                </a:cxn>
                <a:cxn ang="0">
                  <a:pos x="1144" y="30"/>
                </a:cxn>
                <a:cxn ang="0">
                  <a:pos x="1230" y="28"/>
                </a:cxn>
                <a:cxn ang="0">
                  <a:pos x="1314" y="27"/>
                </a:cxn>
                <a:cxn ang="0">
                  <a:pos x="1400" y="30"/>
                </a:cxn>
                <a:cxn ang="0">
                  <a:pos x="1487" y="37"/>
                </a:cxn>
                <a:cxn ang="0">
                  <a:pos x="1573" y="46"/>
                </a:cxn>
                <a:cxn ang="0">
                  <a:pos x="1581" y="102"/>
                </a:cxn>
                <a:cxn ang="0">
                  <a:pos x="1590" y="158"/>
                </a:cxn>
                <a:cxn ang="0">
                  <a:pos x="1594" y="215"/>
                </a:cxn>
                <a:cxn ang="0">
                  <a:pos x="1597" y="272"/>
                </a:cxn>
                <a:cxn ang="0">
                  <a:pos x="1595" y="328"/>
                </a:cxn>
                <a:cxn ang="0">
                  <a:pos x="1594" y="386"/>
                </a:cxn>
                <a:cxn ang="0">
                  <a:pos x="1588" y="442"/>
                </a:cxn>
                <a:cxn ang="0">
                  <a:pos x="1583" y="499"/>
                </a:cxn>
                <a:cxn ang="0">
                  <a:pos x="1629" y="709"/>
                </a:cxn>
                <a:cxn ang="0">
                  <a:pos x="1614" y="880"/>
                </a:cxn>
                <a:cxn ang="0">
                  <a:pos x="1544" y="1010"/>
                </a:cxn>
                <a:cxn ang="0">
                  <a:pos x="1437" y="1097"/>
                </a:cxn>
                <a:cxn ang="0">
                  <a:pos x="1303" y="1139"/>
                </a:cxn>
                <a:cxn ang="0">
                  <a:pos x="1158" y="1135"/>
                </a:cxn>
                <a:cxn ang="0">
                  <a:pos x="1014" y="1083"/>
                </a:cxn>
                <a:cxn ang="0">
                  <a:pos x="887" y="982"/>
                </a:cxn>
                <a:cxn ang="0">
                  <a:pos x="861" y="976"/>
                </a:cxn>
                <a:cxn ang="0">
                  <a:pos x="836" y="971"/>
                </a:cxn>
                <a:cxn ang="0">
                  <a:pos x="810" y="964"/>
                </a:cxn>
                <a:cxn ang="0">
                  <a:pos x="785" y="959"/>
                </a:cxn>
                <a:cxn ang="0">
                  <a:pos x="760" y="952"/>
                </a:cxn>
                <a:cxn ang="0">
                  <a:pos x="734" y="947"/>
                </a:cxn>
                <a:cxn ang="0">
                  <a:pos x="709" y="941"/>
                </a:cxn>
                <a:cxn ang="0">
                  <a:pos x="685" y="937"/>
                </a:cxn>
                <a:cxn ang="0">
                  <a:pos x="514" y="1033"/>
                </a:cxn>
                <a:cxn ang="0">
                  <a:pos x="359" y="1085"/>
                </a:cxn>
                <a:cxn ang="0">
                  <a:pos x="223" y="1092"/>
                </a:cxn>
                <a:cxn ang="0">
                  <a:pos x="116" y="1057"/>
                </a:cxn>
                <a:cxn ang="0">
                  <a:pos x="38" y="976"/>
                </a:cxn>
                <a:cxn ang="0">
                  <a:pos x="0" y="854"/>
                </a:cxn>
                <a:cxn ang="0">
                  <a:pos x="7" y="692"/>
                </a:cxn>
                <a:cxn ang="0">
                  <a:pos x="65" y="491"/>
                </a:cxn>
              </a:cxnLst>
              <a:rect l="0" t="0" r="r" b="b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8" name="Freeform 28"/>
            <p:cNvSpPr>
              <a:spLocks noChangeArrowheads="1"/>
            </p:cNvSpPr>
            <p:nvPr/>
          </p:nvSpPr>
          <p:spPr bwMode="auto">
            <a:xfrm>
              <a:off x="3761" y="2104"/>
              <a:ext cx="971" cy="854"/>
            </a:xfrm>
            <a:custGeom>
              <a:avLst/>
              <a:gdLst/>
              <a:ahLst/>
              <a:cxnLst>
                <a:cxn ang="0">
                  <a:pos x="59" y="440"/>
                </a:cxn>
                <a:cxn ang="0">
                  <a:pos x="79" y="363"/>
                </a:cxn>
                <a:cxn ang="0">
                  <a:pos x="103" y="295"/>
                </a:cxn>
                <a:cxn ang="0">
                  <a:pos x="131" y="234"/>
                </a:cxn>
                <a:cxn ang="0">
                  <a:pos x="165" y="180"/>
                </a:cxn>
                <a:cxn ang="0">
                  <a:pos x="201" y="132"/>
                </a:cxn>
                <a:cxn ang="0">
                  <a:pos x="242" y="93"/>
                </a:cxn>
                <a:cxn ang="0">
                  <a:pos x="287" y="60"/>
                </a:cxn>
                <a:cxn ang="0">
                  <a:pos x="338" y="37"/>
                </a:cxn>
                <a:cxn ang="0">
                  <a:pos x="388" y="17"/>
                </a:cxn>
                <a:cxn ang="0">
                  <a:pos x="443" y="5"/>
                </a:cxn>
                <a:cxn ang="0">
                  <a:pos x="501" y="0"/>
                </a:cxn>
                <a:cxn ang="0">
                  <a:pos x="561" y="1"/>
                </a:cxn>
                <a:cxn ang="0">
                  <a:pos x="622" y="7"/>
                </a:cxn>
                <a:cxn ang="0">
                  <a:pos x="687" y="18"/>
                </a:cxn>
                <a:cxn ang="0">
                  <a:pos x="753" y="34"/>
                </a:cxn>
                <a:cxn ang="0">
                  <a:pos x="822" y="58"/>
                </a:cxn>
                <a:cxn ang="0">
                  <a:pos x="901" y="43"/>
                </a:cxn>
                <a:cxn ang="0">
                  <a:pos x="981" y="33"/>
                </a:cxn>
                <a:cxn ang="0">
                  <a:pos x="1060" y="26"/>
                </a:cxn>
                <a:cxn ang="0">
                  <a:pos x="1140" y="24"/>
                </a:cxn>
                <a:cxn ang="0">
                  <a:pos x="1219" y="22"/>
                </a:cxn>
                <a:cxn ang="0">
                  <a:pos x="1300" y="26"/>
                </a:cxn>
                <a:cxn ang="0">
                  <a:pos x="1380" y="33"/>
                </a:cxn>
                <a:cxn ang="0">
                  <a:pos x="1460" y="42"/>
                </a:cxn>
                <a:cxn ang="0">
                  <a:pos x="1468" y="93"/>
                </a:cxn>
                <a:cxn ang="0">
                  <a:pos x="1475" y="144"/>
                </a:cxn>
                <a:cxn ang="0">
                  <a:pos x="1479" y="195"/>
                </a:cxn>
                <a:cxn ang="0">
                  <a:pos x="1482" y="246"/>
                </a:cxn>
                <a:cxn ang="0">
                  <a:pos x="1480" y="297"/>
                </a:cxn>
                <a:cxn ang="0">
                  <a:pos x="1479" y="347"/>
                </a:cxn>
                <a:cxn ang="0">
                  <a:pos x="1475" y="398"/>
                </a:cxn>
                <a:cxn ang="0">
                  <a:pos x="1469" y="449"/>
                </a:cxn>
                <a:cxn ang="0">
                  <a:pos x="1513" y="637"/>
                </a:cxn>
                <a:cxn ang="0">
                  <a:pos x="1497" y="791"/>
                </a:cxn>
                <a:cxn ang="0">
                  <a:pos x="1432" y="908"/>
                </a:cxn>
                <a:cxn ang="0">
                  <a:pos x="1333" y="986"/>
                </a:cxn>
                <a:cxn ang="0">
                  <a:pos x="1209" y="1024"/>
                </a:cxn>
                <a:cxn ang="0">
                  <a:pos x="1074" y="1020"/>
                </a:cxn>
                <a:cxn ang="0">
                  <a:pos x="941" y="973"/>
                </a:cxn>
                <a:cxn ang="0">
                  <a:pos x="822" y="883"/>
                </a:cxn>
                <a:cxn ang="0">
                  <a:pos x="798" y="876"/>
                </a:cxn>
                <a:cxn ang="0">
                  <a:pos x="776" y="872"/>
                </a:cxn>
                <a:cxn ang="0">
                  <a:pos x="752" y="866"/>
                </a:cxn>
                <a:cxn ang="0">
                  <a:pos x="729" y="862"/>
                </a:cxn>
                <a:cxn ang="0">
                  <a:pos x="705" y="855"/>
                </a:cxn>
                <a:cxn ang="0">
                  <a:pos x="683" y="850"/>
                </a:cxn>
                <a:cxn ang="0">
                  <a:pos x="659" y="845"/>
                </a:cxn>
                <a:cxn ang="0">
                  <a:pos x="636" y="841"/>
                </a:cxn>
                <a:cxn ang="0">
                  <a:pos x="477" y="927"/>
                </a:cxn>
                <a:cxn ang="0">
                  <a:pos x="333" y="975"/>
                </a:cxn>
                <a:cxn ang="0">
                  <a:pos x="206" y="981"/>
                </a:cxn>
                <a:cxn ang="0">
                  <a:pos x="105" y="949"/>
                </a:cxn>
                <a:cxn ang="0">
                  <a:pos x="33" y="876"/>
                </a:cxn>
                <a:cxn ang="0">
                  <a:pos x="0" y="768"/>
                </a:cxn>
                <a:cxn ang="0">
                  <a:pos x="5" y="622"/>
                </a:cxn>
                <a:cxn ang="0">
                  <a:pos x="59" y="440"/>
                </a:cxn>
              </a:cxnLst>
              <a:rect l="0" t="0" r="r" b="b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9" name="Freeform 29"/>
            <p:cNvSpPr>
              <a:spLocks noChangeArrowheads="1"/>
            </p:cNvSpPr>
            <p:nvPr/>
          </p:nvSpPr>
          <p:spPr bwMode="auto">
            <a:xfrm>
              <a:off x="3881" y="2118"/>
              <a:ext cx="179" cy="411"/>
            </a:xfrm>
            <a:custGeom>
              <a:avLst/>
              <a:gdLst/>
              <a:ahLst/>
              <a:cxnLst>
                <a:cxn ang="0">
                  <a:pos x="281" y="117"/>
                </a:cxn>
                <a:cxn ang="0">
                  <a:pos x="281" y="110"/>
                </a:cxn>
                <a:cxn ang="0">
                  <a:pos x="281" y="97"/>
                </a:cxn>
                <a:cxn ang="0">
                  <a:pos x="280" y="76"/>
                </a:cxn>
                <a:cxn ang="0">
                  <a:pos x="276" y="55"/>
                </a:cxn>
                <a:cxn ang="0">
                  <a:pos x="266" y="33"/>
                </a:cxn>
                <a:cxn ang="0">
                  <a:pos x="252" y="15"/>
                </a:cxn>
                <a:cxn ang="0">
                  <a:pos x="231" y="2"/>
                </a:cxn>
                <a:cxn ang="0">
                  <a:pos x="202" y="0"/>
                </a:cxn>
                <a:cxn ang="0">
                  <a:pos x="168" y="4"/>
                </a:cxn>
                <a:cxn ang="0">
                  <a:pos x="139" y="16"/>
                </a:cxn>
                <a:cxn ang="0">
                  <a:pos x="112" y="34"/>
                </a:cxn>
                <a:cxn ang="0">
                  <a:pos x="88" y="62"/>
                </a:cxn>
                <a:cxn ang="0">
                  <a:pos x="64" y="96"/>
                </a:cxn>
                <a:cxn ang="0">
                  <a:pos x="44" y="139"/>
                </a:cxn>
                <a:cxn ang="0">
                  <a:pos x="26" y="192"/>
                </a:cxn>
                <a:cxn ang="0">
                  <a:pos x="12" y="256"/>
                </a:cxn>
                <a:cxn ang="0">
                  <a:pos x="2" y="318"/>
                </a:cxn>
                <a:cxn ang="0">
                  <a:pos x="0" y="370"/>
                </a:cxn>
                <a:cxn ang="0">
                  <a:pos x="6" y="410"/>
                </a:cxn>
                <a:cxn ang="0">
                  <a:pos x="16" y="443"/>
                </a:cxn>
                <a:cxn ang="0">
                  <a:pos x="27" y="465"/>
                </a:cxn>
                <a:cxn ang="0">
                  <a:pos x="39" y="481"/>
                </a:cxn>
                <a:cxn ang="0">
                  <a:pos x="47" y="489"/>
                </a:cxn>
                <a:cxn ang="0">
                  <a:pos x="51" y="493"/>
                </a:cxn>
                <a:cxn ang="0">
                  <a:pos x="281" y="117"/>
                </a:cxn>
              </a:cxnLst>
              <a:rect l="0" t="0" r="r" b="b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0" name="Freeform 30"/>
            <p:cNvSpPr>
              <a:spLocks noChangeArrowheads="1"/>
            </p:cNvSpPr>
            <p:nvPr/>
          </p:nvSpPr>
          <p:spPr bwMode="auto">
            <a:xfrm>
              <a:off x="4478" y="2199"/>
              <a:ext cx="144" cy="363"/>
            </a:xfrm>
            <a:custGeom>
              <a:avLst/>
              <a:gdLst/>
              <a:ahLst/>
              <a:cxnLst>
                <a:cxn ang="0">
                  <a:pos x="72" y="434"/>
                </a:cxn>
                <a:cxn ang="0">
                  <a:pos x="0" y="74"/>
                </a:cxn>
                <a:cxn ang="0">
                  <a:pos x="3" y="71"/>
                </a:cxn>
                <a:cxn ang="0">
                  <a:pos x="12" y="61"/>
                </a:cxn>
                <a:cxn ang="0">
                  <a:pos x="24" y="50"/>
                </a:cxn>
                <a:cxn ang="0">
                  <a:pos x="44" y="37"/>
                </a:cxn>
                <a:cxn ang="0">
                  <a:pos x="64" y="22"/>
                </a:cxn>
                <a:cxn ang="0">
                  <a:pos x="88" y="10"/>
                </a:cxn>
                <a:cxn ang="0">
                  <a:pos x="112" y="3"/>
                </a:cxn>
                <a:cxn ang="0">
                  <a:pos x="137" y="0"/>
                </a:cxn>
                <a:cxn ang="0">
                  <a:pos x="164" y="3"/>
                </a:cxn>
                <a:cxn ang="0">
                  <a:pos x="191" y="17"/>
                </a:cxn>
                <a:cxn ang="0">
                  <a:pos x="212" y="42"/>
                </a:cxn>
                <a:cxn ang="0">
                  <a:pos x="226" y="84"/>
                </a:cxn>
                <a:cxn ang="0">
                  <a:pos x="222" y="140"/>
                </a:cxn>
                <a:cxn ang="0">
                  <a:pos x="199" y="217"/>
                </a:cxn>
                <a:cxn ang="0">
                  <a:pos x="150" y="313"/>
                </a:cxn>
                <a:cxn ang="0">
                  <a:pos x="72" y="434"/>
                </a:cxn>
              </a:cxnLst>
              <a:rect l="0" t="0" r="r" b="b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1" name="Freeform 31"/>
            <p:cNvSpPr>
              <a:spLocks noChangeArrowheads="1"/>
            </p:cNvSpPr>
            <p:nvPr/>
          </p:nvSpPr>
          <p:spPr bwMode="auto">
            <a:xfrm>
              <a:off x="4104" y="2138"/>
              <a:ext cx="437" cy="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21"/>
                </a:cxn>
                <a:cxn ang="0">
                  <a:pos x="2" y="43"/>
                </a:cxn>
                <a:cxn ang="0">
                  <a:pos x="10" y="72"/>
                </a:cxn>
                <a:cxn ang="0">
                  <a:pos x="18" y="101"/>
                </a:cxn>
                <a:cxn ang="0">
                  <a:pos x="32" y="129"/>
                </a:cxn>
                <a:cxn ang="0">
                  <a:pos x="52" y="154"/>
                </a:cxn>
                <a:cxn ang="0">
                  <a:pos x="79" y="177"/>
                </a:cxn>
                <a:cxn ang="0">
                  <a:pos x="108" y="191"/>
                </a:cxn>
                <a:cxn ang="0">
                  <a:pos x="144" y="207"/>
                </a:cxn>
                <a:cxn ang="0">
                  <a:pos x="180" y="220"/>
                </a:cxn>
                <a:cxn ang="0">
                  <a:pos x="218" y="230"/>
                </a:cxn>
                <a:cxn ang="0">
                  <a:pos x="257" y="235"/>
                </a:cxn>
                <a:cxn ang="0">
                  <a:pos x="295" y="235"/>
                </a:cxn>
                <a:cxn ang="0">
                  <a:pos x="331" y="229"/>
                </a:cxn>
                <a:cxn ang="0">
                  <a:pos x="368" y="214"/>
                </a:cxn>
                <a:cxn ang="0">
                  <a:pos x="406" y="190"/>
                </a:cxn>
                <a:cxn ang="0">
                  <a:pos x="454" y="162"/>
                </a:cxn>
                <a:cxn ang="0">
                  <a:pos x="506" y="132"/>
                </a:cxn>
                <a:cxn ang="0">
                  <a:pos x="559" y="103"/>
                </a:cxn>
                <a:cxn ang="0">
                  <a:pos x="607" y="77"/>
                </a:cxn>
                <a:cxn ang="0">
                  <a:pos x="646" y="56"/>
                </a:cxn>
                <a:cxn ang="0">
                  <a:pos x="673" y="41"/>
                </a:cxn>
                <a:cxn ang="0">
                  <a:pos x="683" y="37"/>
                </a:cxn>
                <a:cxn ang="0">
                  <a:pos x="670" y="37"/>
                </a:cxn>
                <a:cxn ang="0">
                  <a:pos x="638" y="37"/>
                </a:cxn>
                <a:cxn ang="0">
                  <a:pos x="590" y="37"/>
                </a:cxn>
                <a:cxn ang="0">
                  <a:pos x="530" y="39"/>
                </a:cxn>
                <a:cxn ang="0">
                  <a:pos x="464" y="41"/>
                </a:cxn>
                <a:cxn ang="0">
                  <a:pos x="399" y="46"/>
                </a:cxn>
                <a:cxn ang="0">
                  <a:pos x="336" y="52"/>
                </a:cxn>
                <a:cxn ang="0">
                  <a:pos x="282" y="62"/>
                </a:cxn>
                <a:cxn ang="0">
                  <a:pos x="234" y="69"/>
                </a:cxn>
                <a:cxn ang="0">
                  <a:pos x="193" y="77"/>
                </a:cxn>
                <a:cxn ang="0">
                  <a:pos x="155" y="81"/>
                </a:cxn>
                <a:cxn ang="0">
                  <a:pos x="122" y="82"/>
                </a:cxn>
                <a:cxn ang="0">
                  <a:pos x="90" y="75"/>
                </a:cxn>
                <a:cxn ang="0">
                  <a:pos x="60" y="60"/>
                </a:cxn>
                <a:cxn ang="0">
                  <a:pos x="29" y="35"/>
                </a:cxn>
                <a:cxn ang="0">
                  <a:pos x="0" y="0"/>
                </a:cxn>
              </a:cxnLst>
              <a:rect l="0" t="0" r="r" b="b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2" name="Freeform 32"/>
            <p:cNvSpPr>
              <a:spLocks noChangeArrowheads="1"/>
            </p:cNvSpPr>
            <p:nvPr/>
          </p:nvSpPr>
          <p:spPr bwMode="auto">
            <a:xfrm>
              <a:off x="4120" y="2170"/>
              <a:ext cx="369" cy="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2" y="37"/>
                </a:cxn>
                <a:cxn ang="0">
                  <a:pos x="8" y="60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29"/>
                </a:cxn>
                <a:cxn ang="0">
                  <a:pos x="65" y="148"/>
                </a:cxn>
                <a:cxn ang="0">
                  <a:pos x="89" y="161"/>
                </a:cxn>
                <a:cxn ang="0">
                  <a:pos x="119" y="174"/>
                </a:cxn>
                <a:cxn ang="0">
                  <a:pos x="150" y="184"/>
                </a:cxn>
                <a:cxn ang="0">
                  <a:pos x="183" y="193"/>
                </a:cxn>
                <a:cxn ang="0">
                  <a:pos x="215" y="197"/>
                </a:cxn>
                <a:cxn ang="0">
                  <a:pos x="248" y="197"/>
                </a:cxn>
                <a:cxn ang="0">
                  <a:pos x="279" y="191"/>
                </a:cxn>
                <a:cxn ang="0">
                  <a:pos x="310" y="179"/>
                </a:cxn>
                <a:cxn ang="0">
                  <a:pos x="341" y="158"/>
                </a:cxn>
                <a:cxn ang="0">
                  <a:pos x="382" y="136"/>
                </a:cxn>
                <a:cxn ang="0">
                  <a:pos x="425" y="110"/>
                </a:cxn>
                <a:cxn ang="0">
                  <a:pos x="469" y="86"/>
                </a:cxn>
                <a:cxn ang="0">
                  <a:pos x="509" y="64"/>
                </a:cxn>
                <a:cxn ang="0">
                  <a:pos x="543" y="46"/>
                </a:cxn>
                <a:cxn ang="0">
                  <a:pos x="564" y="34"/>
                </a:cxn>
                <a:cxn ang="0">
                  <a:pos x="574" y="30"/>
                </a:cxn>
                <a:cxn ang="0">
                  <a:pos x="562" y="30"/>
                </a:cxn>
                <a:cxn ang="0">
                  <a:pos x="535" y="30"/>
                </a:cxn>
                <a:cxn ang="0">
                  <a:pos x="495" y="30"/>
                </a:cxn>
                <a:cxn ang="0">
                  <a:pos x="447" y="33"/>
                </a:cxn>
                <a:cxn ang="0">
                  <a:pos x="390" y="34"/>
                </a:cxn>
                <a:cxn ang="0">
                  <a:pos x="335" y="38"/>
                </a:cxn>
                <a:cxn ang="0">
                  <a:pos x="283" y="43"/>
                </a:cxn>
                <a:cxn ang="0">
                  <a:pos x="238" y="51"/>
                </a:cxn>
                <a:cxn ang="0">
                  <a:pos x="197" y="58"/>
                </a:cxn>
                <a:cxn ang="0">
                  <a:pos x="163" y="64"/>
                </a:cxn>
                <a:cxn ang="0">
                  <a:pos x="130" y="68"/>
                </a:cxn>
                <a:cxn ang="0">
                  <a:pos x="104" y="68"/>
                </a:cxn>
                <a:cxn ang="0">
                  <a:pos x="77" y="63"/>
                </a:cxn>
                <a:cxn ang="0">
                  <a:pos x="51" y="51"/>
                </a:cxn>
                <a:cxn ang="0">
                  <a:pos x="26" y="30"/>
                </a:cxn>
                <a:cxn ang="0">
                  <a:pos x="0" y="0"/>
                </a:cxn>
              </a:cxnLst>
              <a:rect l="0" t="0" r="r" b="b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3" name="Freeform 33"/>
            <p:cNvSpPr>
              <a:spLocks noChangeArrowheads="1"/>
            </p:cNvSpPr>
            <p:nvPr/>
          </p:nvSpPr>
          <p:spPr bwMode="auto">
            <a:xfrm>
              <a:off x="4137" y="2202"/>
              <a:ext cx="298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14"/>
                </a:cxn>
                <a:cxn ang="0">
                  <a:pos x="2" y="29"/>
                </a:cxn>
                <a:cxn ang="0">
                  <a:pos x="6" y="48"/>
                </a:cxn>
                <a:cxn ang="0">
                  <a:pos x="12" y="68"/>
                </a:cxn>
                <a:cxn ang="0">
                  <a:pos x="21" y="87"/>
                </a:cxn>
                <a:cxn ang="0">
                  <a:pos x="34" y="106"/>
                </a:cxn>
                <a:cxn ang="0">
                  <a:pos x="53" y="120"/>
                </a:cxn>
                <a:cxn ang="0">
                  <a:pos x="72" y="129"/>
                </a:cxn>
                <a:cxn ang="0">
                  <a:pos x="96" y="140"/>
                </a:cxn>
                <a:cxn ang="0">
                  <a:pos x="122" y="148"/>
                </a:cxn>
                <a:cxn ang="0">
                  <a:pos x="147" y="155"/>
                </a:cxn>
                <a:cxn ang="0">
                  <a:pos x="173" y="159"/>
                </a:cxn>
                <a:cxn ang="0">
                  <a:pos x="199" y="159"/>
                </a:cxn>
                <a:cxn ang="0">
                  <a:pos x="225" y="154"/>
                </a:cxn>
                <a:cxn ang="0">
                  <a:pos x="250" y="145"/>
                </a:cxn>
                <a:cxn ang="0">
                  <a:pos x="276" y="128"/>
                </a:cxn>
                <a:cxn ang="0">
                  <a:pos x="308" y="110"/>
                </a:cxn>
                <a:cxn ang="0">
                  <a:pos x="343" y="89"/>
                </a:cxn>
                <a:cxn ang="0">
                  <a:pos x="380" y="70"/>
                </a:cxn>
                <a:cxn ang="0">
                  <a:pos x="411" y="52"/>
                </a:cxn>
                <a:cxn ang="0">
                  <a:pos x="438" y="38"/>
                </a:cxn>
                <a:cxn ang="0">
                  <a:pos x="456" y="27"/>
                </a:cxn>
                <a:cxn ang="0">
                  <a:pos x="463" y="25"/>
                </a:cxn>
                <a:cxn ang="0">
                  <a:pos x="453" y="25"/>
                </a:cxn>
                <a:cxn ang="0">
                  <a:pos x="432" y="25"/>
                </a:cxn>
                <a:cxn ang="0">
                  <a:pos x="400" y="25"/>
                </a:cxn>
                <a:cxn ang="0">
                  <a:pos x="360" y="26"/>
                </a:cxn>
                <a:cxn ang="0">
                  <a:pos x="315" y="27"/>
                </a:cxn>
                <a:cxn ang="0">
                  <a:pos x="270" y="31"/>
                </a:cxn>
                <a:cxn ang="0">
                  <a:pos x="226" y="34"/>
                </a:cxn>
                <a:cxn ang="0">
                  <a:pos x="191" y="40"/>
                </a:cxn>
                <a:cxn ang="0">
                  <a:pos x="158" y="46"/>
                </a:cxn>
                <a:cxn ang="0">
                  <a:pos x="130" y="51"/>
                </a:cxn>
                <a:cxn ang="0">
                  <a:pos x="103" y="53"/>
                </a:cxn>
                <a:cxn ang="0">
                  <a:pos x="82" y="55"/>
                </a:cxn>
                <a:cxn ang="0">
                  <a:pos x="60" y="50"/>
                </a:cxn>
                <a:cxn ang="0">
                  <a:pos x="40" y="40"/>
                </a:cxn>
                <a:cxn ang="0">
                  <a:pos x="20" y="23"/>
                </a:cxn>
                <a:cxn ang="0">
                  <a:pos x="0" y="0"/>
                </a:cxn>
              </a:cxnLst>
              <a:rect l="0" t="0" r="r" b="b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4" name="Freeform 34"/>
            <p:cNvSpPr>
              <a:spLocks noChangeArrowheads="1"/>
            </p:cNvSpPr>
            <p:nvPr/>
          </p:nvSpPr>
          <p:spPr bwMode="auto">
            <a:xfrm>
              <a:off x="4154" y="2234"/>
              <a:ext cx="227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4" y="36"/>
                </a:cxn>
                <a:cxn ang="0">
                  <a:pos x="8" y="51"/>
                </a:cxn>
                <a:cxn ang="0">
                  <a:pos x="15" y="66"/>
                </a:cxn>
                <a:cxn ang="0">
                  <a:pos x="25" y="79"/>
                </a:cxn>
                <a:cxn ang="0">
                  <a:pos x="41" y="91"/>
                </a:cxn>
                <a:cxn ang="0">
                  <a:pos x="56" y="99"/>
                </a:cxn>
                <a:cxn ang="0">
                  <a:pos x="73" y="107"/>
                </a:cxn>
                <a:cxn ang="0">
                  <a:pos x="91" y="112"/>
                </a:cxn>
                <a:cxn ang="0">
                  <a:pos x="113" y="119"/>
                </a:cxn>
                <a:cxn ang="0">
                  <a:pos x="131" y="120"/>
                </a:cxn>
                <a:cxn ang="0">
                  <a:pos x="151" y="120"/>
                </a:cxn>
                <a:cxn ang="0">
                  <a:pos x="171" y="116"/>
                </a:cxn>
                <a:cxn ang="0">
                  <a:pos x="190" y="110"/>
                </a:cxn>
                <a:cxn ang="0">
                  <a:pos x="210" y="96"/>
                </a:cxn>
                <a:cxn ang="0">
                  <a:pos x="235" y="83"/>
                </a:cxn>
                <a:cxn ang="0">
                  <a:pos x="262" y="68"/>
                </a:cxn>
                <a:cxn ang="0">
                  <a:pos x="289" y="53"/>
                </a:cxn>
                <a:cxn ang="0">
                  <a:pos x="313" y="38"/>
                </a:cxn>
                <a:cxn ang="0">
                  <a:pos x="334" y="27"/>
                </a:cxn>
                <a:cxn ang="0">
                  <a:pos x="348" y="21"/>
                </a:cxn>
                <a:cxn ang="0">
                  <a:pos x="354" y="18"/>
                </a:cxn>
                <a:cxn ang="0">
                  <a:pos x="347" y="18"/>
                </a:cxn>
                <a:cxn ang="0">
                  <a:pos x="330" y="18"/>
                </a:cxn>
                <a:cxn ang="0">
                  <a:pos x="305" y="18"/>
                </a:cxn>
                <a:cxn ang="0">
                  <a:pos x="275" y="19"/>
                </a:cxn>
                <a:cxn ang="0">
                  <a:pos x="241" y="19"/>
                </a:cxn>
                <a:cxn ang="0">
                  <a:pos x="207" y="23"/>
                </a:cxn>
                <a:cxn ang="0">
                  <a:pos x="175" y="26"/>
                </a:cxn>
                <a:cxn ang="0">
                  <a:pos x="147" y="31"/>
                </a:cxn>
                <a:cxn ang="0">
                  <a:pos x="121" y="35"/>
                </a:cxn>
                <a:cxn ang="0">
                  <a:pos x="101" y="39"/>
                </a:cxn>
                <a:cxn ang="0">
                  <a:pos x="82" y="42"/>
                </a:cxn>
                <a:cxn ang="0">
                  <a:pos x="65" y="42"/>
                </a:cxn>
                <a:cxn ang="0">
                  <a:pos x="48" y="38"/>
                </a:cxn>
                <a:cxn ang="0">
                  <a:pos x="32" y="30"/>
                </a:cxn>
                <a:cxn ang="0">
                  <a:pos x="15" y="17"/>
                </a:cxn>
                <a:cxn ang="0">
                  <a:pos x="0" y="0"/>
                </a:cxn>
              </a:cxnLst>
              <a:rect l="0" t="0" r="r" b="b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5" name="Freeform 35"/>
            <p:cNvSpPr>
              <a:spLocks noChangeArrowheads="1"/>
            </p:cNvSpPr>
            <p:nvPr/>
          </p:nvSpPr>
          <p:spPr bwMode="auto">
            <a:xfrm>
              <a:off x="4146" y="2597"/>
              <a:ext cx="183" cy="267"/>
            </a:xfrm>
            <a:custGeom>
              <a:avLst/>
              <a:gdLst/>
              <a:ahLst/>
              <a:cxnLst>
                <a:cxn ang="0">
                  <a:pos x="271" y="89"/>
                </a:cxn>
                <a:cxn ang="0">
                  <a:pos x="238" y="47"/>
                </a:cxn>
                <a:cxn ang="0">
                  <a:pos x="204" y="20"/>
                </a:cxn>
                <a:cxn ang="0">
                  <a:pos x="170" y="4"/>
                </a:cxn>
                <a:cxn ang="0">
                  <a:pos x="136" y="0"/>
                </a:cxn>
                <a:cxn ang="0">
                  <a:pos x="102" y="7"/>
                </a:cxn>
                <a:cxn ang="0">
                  <a:pos x="68" y="23"/>
                </a:cxn>
                <a:cxn ang="0">
                  <a:pos x="34" y="46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0" y="114"/>
                </a:cxn>
                <a:cxn ang="0">
                  <a:pos x="2" y="131"/>
                </a:cxn>
                <a:cxn ang="0">
                  <a:pos x="5" y="150"/>
                </a:cxn>
                <a:cxn ang="0">
                  <a:pos x="6" y="167"/>
                </a:cxn>
                <a:cxn ang="0">
                  <a:pos x="9" y="186"/>
                </a:cxn>
                <a:cxn ang="0">
                  <a:pos x="12" y="204"/>
                </a:cxn>
                <a:cxn ang="0">
                  <a:pos x="16" y="224"/>
                </a:cxn>
                <a:cxn ang="0">
                  <a:pos x="70" y="293"/>
                </a:cxn>
                <a:cxn ang="0">
                  <a:pos x="115" y="322"/>
                </a:cxn>
                <a:cxn ang="0">
                  <a:pos x="149" y="316"/>
                </a:cxn>
                <a:cxn ang="0">
                  <a:pos x="180" y="288"/>
                </a:cxn>
                <a:cxn ang="0">
                  <a:pos x="204" y="243"/>
                </a:cxn>
                <a:cxn ang="0">
                  <a:pos x="229" y="196"/>
                </a:cxn>
                <a:cxn ang="0">
                  <a:pos x="253" y="154"/>
                </a:cxn>
                <a:cxn ang="0">
                  <a:pos x="283" y="130"/>
                </a:cxn>
                <a:cxn ang="0">
                  <a:pos x="286" y="119"/>
                </a:cxn>
                <a:cxn ang="0">
                  <a:pos x="284" y="110"/>
                </a:cxn>
                <a:cxn ang="0">
                  <a:pos x="280" y="100"/>
                </a:cxn>
                <a:cxn ang="0">
                  <a:pos x="271" y="89"/>
                </a:cxn>
              </a:cxnLst>
              <a:rect l="0" t="0" r="r" b="b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6" name="Freeform 36"/>
            <p:cNvSpPr>
              <a:spLocks noChangeArrowheads="1"/>
            </p:cNvSpPr>
            <p:nvPr/>
          </p:nvSpPr>
          <p:spPr bwMode="auto">
            <a:xfrm>
              <a:off x="4202" y="2690"/>
              <a:ext cx="94" cy="135"/>
            </a:xfrm>
            <a:custGeom>
              <a:avLst/>
              <a:gdLst/>
              <a:ahLst/>
              <a:cxnLst>
                <a:cxn ang="0">
                  <a:pos x="141" y="45"/>
                </a:cxn>
                <a:cxn ang="0">
                  <a:pos x="122" y="23"/>
                </a:cxn>
                <a:cxn ang="0">
                  <a:pos x="104" y="10"/>
                </a:cxn>
                <a:cxn ang="0">
                  <a:pos x="87" y="1"/>
                </a:cxn>
                <a:cxn ang="0">
                  <a:pos x="70" y="0"/>
                </a:cxn>
                <a:cxn ang="0">
                  <a:pos x="52" y="2"/>
                </a:cxn>
                <a:cxn ang="0">
                  <a:pos x="33" y="10"/>
                </a:cxn>
                <a:cxn ang="0">
                  <a:pos x="16" y="23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0" y="58"/>
                </a:cxn>
                <a:cxn ang="0">
                  <a:pos x="0" y="66"/>
                </a:cxn>
                <a:cxn ang="0">
                  <a:pos x="2" y="77"/>
                </a:cxn>
                <a:cxn ang="0">
                  <a:pos x="2" y="84"/>
                </a:cxn>
                <a:cxn ang="0">
                  <a:pos x="5" y="95"/>
                </a:cxn>
                <a:cxn ang="0">
                  <a:pos x="7" y="103"/>
                </a:cxn>
                <a:cxn ang="0">
                  <a:pos x="9" y="113"/>
                </a:cxn>
                <a:cxn ang="0">
                  <a:pos x="36" y="148"/>
                </a:cxn>
                <a:cxn ang="0">
                  <a:pos x="59" y="163"/>
                </a:cxn>
                <a:cxn ang="0">
                  <a:pos x="76" y="160"/>
                </a:cxn>
                <a:cxn ang="0">
                  <a:pos x="91" y="146"/>
                </a:cxn>
                <a:cxn ang="0">
                  <a:pos x="103" y="124"/>
                </a:cxn>
                <a:cxn ang="0">
                  <a:pos x="115" y="100"/>
                </a:cxn>
                <a:cxn ang="0">
                  <a:pos x="128" y="79"/>
                </a:cxn>
                <a:cxn ang="0">
                  <a:pos x="143" y="66"/>
                </a:cxn>
                <a:cxn ang="0">
                  <a:pos x="146" y="56"/>
                </a:cxn>
                <a:cxn ang="0">
                  <a:pos x="141" y="45"/>
                </a:cxn>
              </a:cxnLst>
              <a:rect l="0" t="0" r="r" b="b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7" name="Freeform 37"/>
            <p:cNvSpPr>
              <a:spLocks noChangeArrowheads="1"/>
            </p:cNvSpPr>
            <p:nvPr/>
          </p:nvSpPr>
          <p:spPr bwMode="auto">
            <a:xfrm>
              <a:off x="3732" y="1814"/>
              <a:ext cx="252" cy="532"/>
            </a:xfrm>
            <a:custGeom>
              <a:avLst/>
              <a:gdLst/>
              <a:ahLst/>
              <a:cxnLst>
                <a:cxn ang="0">
                  <a:pos x="395" y="320"/>
                </a:cxn>
                <a:cxn ang="0">
                  <a:pos x="347" y="350"/>
                </a:cxn>
                <a:cxn ang="0">
                  <a:pos x="303" y="384"/>
                </a:cxn>
                <a:cxn ang="0">
                  <a:pos x="261" y="418"/>
                </a:cxn>
                <a:cxn ang="0">
                  <a:pos x="222" y="457"/>
                </a:cxn>
                <a:cxn ang="0">
                  <a:pos x="183" y="497"/>
                </a:cxn>
                <a:cxn ang="0">
                  <a:pos x="151" y="541"/>
                </a:cxn>
                <a:cxn ang="0">
                  <a:pos x="120" y="587"/>
                </a:cxn>
                <a:cxn ang="0">
                  <a:pos x="93" y="636"/>
                </a:cxn>
                <a:cxn ang="0">
                  <a:pos x="44" y="585"/>
                </a:cxn>
                <a:cxn ang="0">
                  <a:pos x="14" y="524"/>
                </a:cxn>
                <a:cxn ang="0">
                  <a:pos x="0" y="452"/>
                </a:cxn>
                <a:cxn ang="0">
                  <a:pos x="1" y="374"/>
                </a:cxn>
                <a:cxn ang="0">
                  <a:pos x="13" y="286"/>
                </a:cxn>
                <a:cxn ang="0">
                  <a:pos x="35" y="195"/>
                </a:cxn>
                <a:cxn ang="0">
                  <a:pos x="63" y="98"/>
                </a:cxn>
                <a:cxn ang="0">
                  <a:pos x="99" y="0"/>
                </a:cxn>
                <a:cxn ang="0">
                  <a:pos x="97" y="80"/>
                </a:cxn>
                <a:cxn ang="0">
                  <a:pos x="111" y="144"/>
                </a:cxn>
                <a:cxn ang="0">
                  <a:pos x="137" y="196"/>
                </a:cxn>
                <a:cxn ang="0">
                  <a:pos x="175" y="237"/>
                </a:cxn>
                <a:cxn ang="0">
                  <a:pos x="219" y="267"/>
                </a:cxn>
                <a:cxn ang="0">
                  <a:pos x="272" y="290"/>
                </a:cxn>
                <a:cxn ang="0">
                  <a:pos x="332" y="307"/>
                </a:cxn>
                <a:cxn ang="0">
                  <a:pos x="395" y="320"/>
                </a:cxn>
              </a:cxnLst>
              <a:rect l="0" t="0" r="r" b="b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8" name="Freeform 38"/>
            <p:cNvSpPr>
              <a:spLocks noChangeArrowheads="1"/>
            </p:cNvSpPr>
            <p:nvPr/>
          </p:nvSpPr>
          <p:spPr bwMode="auto">
            <a:xfrm>
              <a:off x="3771" y="1919"/>
              <a:ext cx="196" cy="351"/>
            </a:xfrm>
            <a:custGeom>
              <a:avLst/>
              <a:gdLst/>
              <a:ahLst/>
              <a:cxnLst>
                <a:cxn ang="0">
                  <a:pos x="305" y="218"/>
                </a:cxn>
                <a:cxn ang="0">
                  <a:pos x="271" y="239"/>
                </a:cxn>
                <a:cxn ang="0">
                  <a:pos x="240" y="260"/>
                </a:cxn>
                <a:cxn ang="0">
                  <a:pos x="209" y="281"/>
                </a:cxn>
                <a:cxn ang="0">
                  <a:pos x="182" y="305"/>
                </a:cxn>
                <a:cxn ang="0">
                  <a:pos x="155" y="329"/>
                </a:cxn>
                <a:cxn ang="0">
                  <a:pos x="133" y="356"/>
                </a:cxn>
                <a:cxn ang="0">
                  <a:pos x="110" y="386"/>
                </a:cxn>
                <a:cxn ang="0">
                  <a:pos x="92" y="420"/>
                </a:cxn>
                <a:cxn ang="0">
                  <a:pos x="55" y="385"/>
                </a:cxn>
                <a:cxn ang="0">
                  <a:pos x="30" y="346"/>
                </a:cxn>
                <a:cxn ang="0">
                  <a:pos x="11" y="299"/>
                </a:cxn>
                <a:cxn ang="0">
                  <a:pos x="1" y="249"/>
                </a:cxn>
                <a:cxn ang="0">
                  <a:pos x="0" y="192"/>
                </a:cxn>
                <a:cxn ang="0">
                  <a:pos x="7" y="132"/>
                </a:cxn>
                <a:cxn ang="0">
                  <a:pos x="21" y="68"/>
                </a:cxn>
                <a:cxn ang="0">
                  <a:pos x="44" y="0"/>
                </a:cxn>
                <a:cxn ang="0">
                  <a:pos x="45" y="55"/>
                </a:cxn>
                <a:cxn ang="0">
                  <a:pos x="61" y="99"/>
                </a:cxn>
                <a:cxn ang="0">
                  <a:pos x="88" y="134"/>
                </a:cxn>
                <a:cxn ang="0">
                  <a:pos x="123" y="162"/>
                </a:cxn>
                <a:cxn ang="0">
                  <a:pos x="164" y="181"/>
                </a:cxn>
                <a:cxn ang="0">
                  <a:pos x="210" y="197"/>
                </a:cxn>
                <a:cxn ang="0">
                  <a:pos x="257" y="209"/>
                </a:cxn>
                <a:cxn ang="0">
                  <a:pos x="305" y="218"/>
                </a:cxn>
              </a:cxnLst>
              <a:rect l="0" t="0" r="r" b="b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9" name="Freeform 39"/>
            <p:cNvSpPr>
              <a:spLocks noChangeArrowheads="1"/>
            </p:cNvSpPr>
            <p:nvPr/>
          </p:nvSpPr>
          <p:spPr bwMode="auto">
            <a:xfrm>
              <a:off x="3792" y="1955"/>
              <a:ext cx="164" cy="296"/>
            </a:xfrm>
            <a:custGeom>
              <a:avLst/>
              <a:gdLst/>
              <a:ahLst/>
              <a:cxnLst>
                <a:cxn ang="0">
                  <a:pos x="255" y="182"/>
                </a:cxn>
                <a:cxn ang="0">
                  <a:pos x="225" y="199"/>
                </a:cxn>
                <a:cxn ang="0">
                  <a:pos x="200" y="218"/>
                </a:cxn>
                <a:cxn ang="0">
                  <a:pos x="175" y="236"/>
                </a:cxn>
                <a:cxn ang="0">
                  <a:pos x="152" y="255"/>
                </a:cxn>
                <a:cxn ang="0">
                  <a:pos x="129" y="275"/>
                </a:cxn>
                <a:cxn ang="0">
                  <a:pos x="110" y="299"/>
                </a:cxn>
                <a:cxn ang="0">
                  <a:pos x="91" y="323"/>
                </a:cxn>
                <a:cxn ang="0">
                  <a:pos x="77" y="353"/>
                </a:cxn>
                <a:cxn ang="0">
                  <a:pos x="46" y="323"/>
                </a:cxn>
                <a:cxn ang="0">
                  <a:pos x="24" y="291"/>
                </a:cxn>
                <a:cxn ang="0">
                  <a:pos x="8" y="252"/>
                </a:cxn>
                <a:cxn ang="0">
                  <a:pos x="1" y="210"/>
                </a:cxn>
                <a:cxn ang="0">
                  <a:pos x="0" y="161"/>
                </a:cxn>
                <a:cxn ang="0">
                  <a:pos x="5" y="111"/>
                </a:cxn>
                <a:cxn ang="0">
                  <a:pos x="16" y="56"/>
                </a:cxn>
                <a:cxn ang="0">
                  <a:pos x="36" y="0"/>
                </a:cxn>
                <a:cxn ang="0">
                  <a:pos x="36" y="45"/>
                </a:cxn>
                <a:cxn ang="0">
                  <a:pos x="50" y="83"/>
                </a:cxn>
                <a:cxn ang="0">
                  <a:pos x="71" y="112"/>
                </a:cxn>
                <a:cxn ang="0">
                  <a:pos x="103" y="135"/>
                </a:cxn>
                <a:cxn ang="0">
                  <a:pos x="136" y="152"/>
                </a:cxn>
                <a:cxn ang="0">
                  <a:pos x="176" y="165"/>
                </a:cxn>
                <a:cxn ang="0">
                  <a:pos x="215" y="173"/>
                </a:cxn>
                <a:cxn ang="0">
                  <a:pos x="255" y="182"/>
                </a:cxn>
              </a:cxnLst>
              <a:rect l="0" t="0" r="r" b="b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0" name="Freeform 40"/>
            <p:cNvSpPr>
              <a:spLocks noChangeArrowheads="1"/>
            </p:cNvSpPr>
            <p:nvPr/>
          </p:nvSpPr>
          <p:spPr bwMode="auto">
            <a:xfrm>
              <a:off x="3810" y="1989"/>
              <a:ext cx="133" cy="239"/>
            </a:xfrm>
            <a:custGeom>
              <a:avLst/>
              <a:gdLst/>
              <a:ahLst/>
              <a:cxnLst>
                <a:cxn ang="0">
                  <a:pos x="208" y="149"/>
                </a:cxn>
                <a:cxn ang="0">
                  <a:pos x="184" y="162"/>
                </a:cxn>
                <a:cxn ang="0">
                  <a:pos x="162" y="177"/>
                </a:cxn>
                <a:cxn ang="0">
                  <a:pos x="141" y="191"/>
                </a:cxn>
                <a:cxn ang="0">
                  <a:pos x="124" y="208"/>
                </a:cxn>
                <a:cxn ang="0">
                  <a:pos x="106" y="224"/>
                </a:cxn>
                <a:cxn ang="0">
                  <a:pos x="90" y="242"/>
                </a:cxn>
                <a:cxn ang="0">
                  <a:pos x="75" y="261"/>
                </a:cxn>
                <a:cxn ang="0">
                  <a:pos x="64" y="286"/>
                </a:cxn>
                <a:cxn ang="0">
                  <a:pos x="38" y="263"/>
                </a:cxn>
                <a:cxn ang="0">
                  <a:pos x="20" y="235"/>
                </a:cxn>
                <a:cxn ang="0">
                  <a:pos x="7" y="204"/>
                </a:cxn>
                <a:cxn ang="0">
                  <a:pos x="3" y="170"/>
                </a:cxn>
                <a:cxn ang="0">
                  <a:pos x="0" y="131"/>
                </a:cxn>
                <a:cxn ang="0">
                  <a:pos x="6" y="90"/>
                </a:cxn>
                <a:cxn ang="0">
                  <a:pos x="14" y="46"/>
                </a:cxn>
                <a:cxn ang="0">
                  <a:pos x="30" y="0"/>
                </a:cxn>
                <a:cxn ang="0">
                  <a:pos x="31" y="37"/>
                </a:cxn>
                <a:cxn ang="0">
                  <a:pos x="42" y="67"/>
                </a:cxn>
                <a:cxn ang="0">
                  <a:pos x="59" y="90"/>
                </a:cxn>
                <a:cxn ang="0">
                  <a:pos x="85" y="110"/>
                </a:cxn>
                <a:cxn ang="0">
                  <a:pos x="112" y="123"/>
                </a:cxn>
                <a:cxn ang="0">
                  <a:pos x="144" y="135"/>
                </a:cxn>
                <a:cxn ang="0">
                  <a:pos x="175" y="141"/>
                </a:cxn>
                <a:cxn ang="0">
                  <a:pos x="208" y="149"/>
                </a:cxn>
              </a:cxnLst>
              <a:rect l="0" t="0" r="r" b="b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1" name="Freeform 41"/>
            <p:cNvSpPr>
              <a:spLocks noChangeArrowheads="1"/>
            </p:cNvSpPr>
            <p:nvPr/>
          </p:nvSpPr>
          <p:spPr bwMode="auto">
            <a:xfrm>
              <a:off x="3831" y="2023"/>
              <a:ext cx="102" cy="184"/>
            </a:xfrm>
            <a:custGeom>
              <a:avLst/>
              <a:gdLst/>
              <a:ahLst/>
              <a:cxnLst>
                <a:cxn ang="0">
                  <a:pos x="158" y="115"/>
                </a:cxn>
                <a:cxn ang="0">
                  <a:pos x="141" y="125"/>
                </a:cxn>
                <a:cxn ang="0">
                  <a:pos x="124" y="136"/>
                </a:cxn>
                <a:cxn ang="0">
                  <a:pos x="109" y="147"/>
                </a:cxn>
                <a:cxn ang="0">
                  <a:pos x="95" y="159"/>
                </a:cxn>
                <a:cxn ang="0">
                  <a:pos x="81" y="171"/>
                </a:cxn>
                <a:cxn ang="0">
                  <a:pos x="69" y="187"/>
                </a:cxn>
                <a:cxn ang="0">
                  <a:pos x="57" y="202"/>
                </a:cxn>
                <a:cxn ang="0">
                  <a:pos x="48" y="220"/>
                </a:cxn>
                <a:cxn ang="0">
                  <a:pos x="28" y="201"/>
                </a:cxn>
                <a:cxn ang="0">
                  <a:pos x="14" y="181"/>
                </a:cxn>
                <a:cxn ang="0">
                  <a:pos x="6" y="157"/>
                </a:cxn>
                <a:cxn ang="0">
                  <a:pos x="2" y="130"/>
                </a:cxn>
                <a:cxn ang="0">
                  <a:pos x="0" y="100"/>
                </a:cxn>
                <a:cxn ang="0">
                  <a:pos x="4" y="69"/>
                </a:cxn>
                <a:cxn ang="0">
                  <a:pos x="11" y="35"/>
                </a:cxn>
                <a:cxn ang="0">
                  <a:pos x="24" y="0"/>
                </a:cxn>
                <a:cxn ang="0">
                  <a:pos x="24" y="27"/>
                </a:cxn>
                <a:cxn ang="0">
                  <a:pos x="33" y="52"/>
                </a:cxn>
                <a:cxn ang="0">
                  <a:pos x="45" y="70"/>
                </a:cxn>
                <a:cxn ang="0">
                  <a:pos x="65" y="86"/>
                </a:cxn>
                <a:cxn ang="0">
                  <a:pos x="85" y="95"/>
                </a:cxn>
                <a:cxn ang="0">
                  <a:pos x="109" y="104"/>
                </a:cxn>
                <a:cxn ang="0">
                  <a:pos x="133" y="110"/>
                </a:cxn>
                <a:cxn ang="0">
                  <a:pos x="158" y="115"/>
                </a:cxn>
              </a:cxnLst>
              <a:rect l="0" t="0" r="r" b="b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2" name="Freeform 42"/>
            <p:cNvSpPr>
              <a:spLocks noChangeArrowheads="1"/>
            </p:cNvSpPr>
            <p:nvPr/>
          </p:nvSpPr>
          <p:spPr bwMode="auto">
            <a:xfrm>
              <a:off x="3788" y="1819"/>
              <a:ext cx="200" cy="303"/>
            </a:xfrm>
            <a:custGeom>
              <a:avLst/>
              <a:gdLst/>
              <a:ahLst/>
              <a:cxnLst>
                <a:cxn ang="0">
                  <a:pos x="312" y="314"/>
                </a:cxn>
                <a:cxn ang="0">
                  <a:pos x="244" y="301"/>
                </a:cxn>
                <a:cxn ang="0">
                  <a:pos x="185" y="282"/>
                </a:cxn>
                <a:cxn ang="0">
                  <a:pos x="133" y="256"/>
                </a:cxn>
                <a:cxn ang="0">
                  <a:pos x="90" y="222"/>
                </a:cxn>
                <a:cxn ang="0">
                  <a:pos x="55" y="179"/>
                </a:cxn>
                <a:cxn ang="0">
                  <a:pos x="30" y="128"/>
                </a:cxn>
                <a:cxn ang="0">
                  <a:pos x="13" y="68"/>
                </a:cxn>
                <a:cxn ang="0">
                  <a:pos x="8" y="0"/>
                </a:cxn>
                <a:cxn ang="0">
                  <a:pos x="0" y="65"/>
                </a:cxn>
                <a:cxn ang="0">
                  <a:pos x="1" y="126"/>
                </a:cxn>
                <a:cxn ang="0">
                  <a:pos x="14" y="181"/>
                </a:cxn>
                <a:cxn ang="0">
                  <a:pos x="37" y="231"/>
                </a:cxn>
                <a:cxn ang="0">
                  <a:pos x="69" y="273"/>
                </a:cxn>
                <a:cxn ang="0">
                  <a:pos x="113" y="308"/>
                </a:cxn>
                <a:cxn ang="0">
                  <a:pos x="168" y="338"/>
                </a:cxn>
                <a:cxn ang="0">
                  <a:pos x="236" y="361"/>
                </a:cxn>
                <a:cxn ang="0">
                  <a:pos x="251" y="359"/>
                </a:cxn>
                <a:cxn ang="0">
                  <a:pos x="267" y="356"/>
                </a:cxn>
                <a:cxn ang="0">
                  <a:pos x="279" y="351"/>
                </a:cxn>
                <a:cxn ang="0">
                  <a:pos x="291" y="347"/>
                </a:cxn>
                <a:cxn ang="0">
                  <a:pos x="298" y="339"/>
                </a:cxn>
                <a:cxn ang="0">
                  <a:pos x="305" y="333"/>
                </a:cxn>
                <a:cxn ang="0">
                  <a:pos x="309" y="323"/>
                </a:cxn>
                <a:cxn ang="0">
                  <a:pos x="312" y="314"/>
                </a:cxn>
              </a:cxnLst>
              <a:rect l="0" t="0" r="r" b="b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3" name="Freeform 43"/>
            <p:cNvSpPr>
              <a:spLocks noChangeArrowheads="1"/>
            </p:cNvSpPr>
            <p:nvPr/>
          </p:nvSpPr>
          <p:spPr bwMode="auto">
            <a:xfrm>
              <a:off x="3898" y="2192"/>
              <a:ext cx="223" cy="443"/>
            </a:xfrm>
            <a:custGeom>
              <a:avLst/>
              <a:gdLst/>
              <a:ahLst/>
              <a:cxnLst>
                <a:cxn ang="0">
                  <a:pos x="349" y="160"/>
                </a:cxn>
                <a:cxn ang="0">
                  <a:pos x="332" y="139"/>
                </a:cxn>
                <a:cxn ang="0">
                  <a:pos x="318" y="119"/>
                </a:cxn>
                <a:cxn ang="0">
                  <a:pos x="301" y="99"/>
                </a:cxn>
                <a:cxn ang="0">
                  <a:pos x="287" y="80"/>
                </a:cxn>
                <a:cxn ang="0">
                  <a:pos x="271" y="59"/>
                </a:cxn>
                <a:cxn ang="0">
                  <a:pos x="256" y="39"/>
                </a:cxn>
                <a:cxn ang="0">
                  <a:pos x="240" y="20"/>
                </a:cxn>
                <a:cxn ang="0">
                  <a:pos x="226" y="0"/>
                </a:cxn>
                <a:cxn ang="0">
                  <a:pos x="151" y="21"/>
                </a:cxn>
                <a:cxn ang="0">
                  <a:pos x="88" y="69"/>
                </a:cxn>
                <a:cxn ang="0">
                  <a:pos x="38" y="136"/>
                </a:cxn>
                <a:cxn ang="0">
                  <a:pos x="9" y="217"/>
                </a:cxn>
                <a:cxn ang="0">
                  <a:pos x="0" y="302"/>
                </a:cxn>
                <a:cxn ang="0">
                  <a:pos x="20" y="388"/>
                </a:cxn>
                <a:cxn ang="0">
                  <a:pos x="72" y="465"/>
                </a:cxn>
                <a:cxn ang="0">
                  <a:pos x="161" y="529"/>
                </a:cxn>
                <a:cxn ang="0">
                  <a:pos x="243" y="529"/>
                </a:cxn>
                <a:cxn ang="0">
                  <a:pos x="295" y="506"/>
                </a:cxn>
                <a:cxn ang="0">
                  <a:pos x="322" y="461"/>
                </a:cxn>
                <a:cxn ang="0">
                  <a:pos x="333" y="405"/>
                </a:cxn>
                <a:cxn ang="0">
                  <a:pos x="332" y="340"/>
                </a:cxn>
                <a:cxn ang="0">
                  <a:pos x="331" y="274"/>
                </a:cxn>
                <a:cxn ang="0">
                  <a:pos x="333" y="210"/>
                </a:cxn>
                <a:cxn ang="0">
                  <a:pos x="349" y="160"/>
                </a:cxn>
              </a:cxnLst>
              <a:rect l="0" t="0" r="r" b="b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4" name="Freeform 44"/>
            <p:cNvSpPr>
              <a:spLocks noChangeArrowheads="1"/>
            </p:cNvSpPr>
            <p:nvPr/>
          </p:nvSpPr>
          <p:spPr bwMode="auto">
            <a:xfrm>
              <a:off x="3921" y="2204"/>
              <a:ext cx="198" cy="393"/>
            </a:xfrm>
            <a:custGeom>
              <a:avLst/>
              <a:gdLst/>
              <a:ahLst/>
              <a:cxnLst>
                <a:cxn ang="0">
                  <a:pos x="309" y="144"/>
                </a:cxn>
                <a:cxn ang="0">
                  <a:pos x="295" y="124"/>
                </a:cxn>
                <a:cxn ang="0">
                  <a:pos x="280" y="107"/>
                </a:cxn>
                <a:cxn ang="0">
                  <a:pos x="266" y="89"/>
                </a:cxn>
                <a:cxn ang="0">
                  <a:pos x="254" y="72"/>
                </a:cxn>
                <a:cxn ang="0">
                  <a:pos x="239" y="52"/>
                </a:cxn>
                <a:cxn ang="0">
                  <a:pos x="225" y="36"/>
                </a:cxn>
                <a:cxn ang="0">
                  <a:pos x="211" y="17"/>
                </a:cxn>
                <a:cxn ang="0">
                  <a:pos x="199" y="0"/>
                </a:cxn>
                <a:cxn ang="0">
                  <a:pos x="134" y="19"/>
                </a:cxn>
                <a:cxn ang="0">
                  <a:pos x="77" y="60"/>
                </a:cxn>
                <a:cxn ang="0">
                  <a:pos x="33" y="120"/>
                </a:cxn>
                <a:cxn ang="0">
                  <a:pos x="7" y="192"/>
                </a:cxn>
                <a:cxn ang="0">
                  <a:pos x="0" y="268"/>
                </a:cxn>
                <a:cxn ang="0">
                  <a:pos x="18" y="345"/>
                </a:cxn>
                <a:cxn ang="0">
                  <a:pos x="63" y="413"/>
                </a:cxn>
                <a:cxn ang="0">
                  <a:pos x="142" y="470"/>
                </a:cxn>
                <a:cxn ang="0">
                  <a:pos x="214" y="470"/>
                </a:cxn>
                <a:cxn ang="0">
                  <a:pos x="261" y="449"/>
                </a:cxn>
                <a:cxn ang="0">
                  <a:pos x="285" y="410"/>
                </a:cxn>
                <a:cxn ang="0">
                  <a:pos x="295" y="361"/>
                </a:cxn>
                <a:cxn ang="0">
                  <a:pos x="293" y="303"/>
                </a:cxn>
                <a:cxn ang="0">
                  <a:pos x="292" y="244"/>
                </a:cxn>
                <a:cxn ang="0">
                  <a:pos x="295" y="190"/>
                </a:cxn>
                <a:cxn ang="0">
                  <a:pos x="309" y="144"/>
                </a:cxn>
              </a:cxnLst>
              <a:rect l="0" t="0" r="r" b="b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5" name="Freeform 45"/>
            <p:cNvSpPr>
              <a:spLocks noChangeArrowheads="1"/>
            </p:cNvSpPr>
            <p:nvPr/>
          </p:nvSpPr>
          <p:spPr bwMode="auto">
            <a:xfrm>
              <a:off x="3944" y="2215"/>
              <a:ext cx="173" cy="343"/>
            </a:xfrm>
            <a:custGeom>
              <a:avLst/>
              <a:gdLst/>
              <a:ahLst/>
              <a:cxnLst>
                <a:cxn ang="0">
                  <a:pos x="270" y="124"/>
                </a:cxn>
                <a:cxn ang="0">
                  <a:pos x="257" y="108"/>
                </a:cxn>
                <a:cxn ang="0">
                  <a:pos x="244" y="92"/>
                </a:cxn>
                <a:cxn ang="0">
                  <a:pos x="233" y="77"/>
                </a:cxn>
                <a:cxn ang="0">
                  <a:pos x="222" y="61"/>
                </a:cxn>
                <a:cxn ang="0">
                  <a:pos x="209" y="45"/>
                </a:cxn>
                <a:cxn ang="0">
                  <a:pos x="196" y="30"/>
                </a:cxn>
                <a:cxn ang="0">
                  <a:pos x="185" y="14"/>
                </a:cxn>
                <a:cxn ang="0">
                  <a:pos x="174" y="0"/>
                </a:cxn>
                <a:cxn ang="0">
                  <a:pos x="116" y="15"/>
                </a:cxn>
                <a:cxn ang="0">
                  <a:pos x="68" y="52"/>
                </a:cxn>
                <a:cxn ang="0">
                  <a:pos x="28" y="103"/>
                </a:cxn>
                <a:cxn ang="0">
                  <a:pos x="6" y="167"/>
                </a:cxn>
                <a:cxn ang="0">
                  <a:pos x="0" y="233"/>
                </a:cxn>
                <a:cxn ang="0">
                  <a:pos x="16" y="300"/>
                </a:cxn>
                <a:cxn ang="0">
                  <a:pos x="55" y="359"/>
                </a:cxn>
                <a:cxn ang="0">
                  <a:pos x="124" y="410"/>
                </a:cxn>
                <a:cxn ang="0">
                  <a:pos x="188" y="410"/>
                </a:cxn>
                <a:cxn ang="0">
                  <a:pos x="227" y="390"/>
                </a:cxn>
                <a:cxn ang="0">
                  <a:pos x="249" y="356"/>
                </a:cxn>
                <a:cxn ang="0">
                  <a:pos x="257" y="313"/>
                </a:cxn>
                <a:cxn ang="0">
                  <a:pos x="256" y="262"/>
                </a:cxn>
                <a:cxn ang="0">
                  <a:pos x="256" y="212"/>
                </a:cxn>
                <a:cxn ang="0">
                  <a:pos x="257" y="164"/>
                </a:cxn>
                <a:cxn ang="0">
                  <a:pos x="270" y="124"/>
                </a:cxn>
              </a:cxnLst>
              <a:rect l="0" t="0" r="r" b="b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6" name="Freeform 46"/>
            <p:cNvSpPr>
              <a:spLocks noChangeArrowheads="1"/>
            </p:cNvSpPr>
            <p:nvPr/>
          </p:nvSpPr>
          <p:spPr bwMode="auto">
            <a:xfrm>
              <a:off x="3966" y="2227"/>
              <a:ext cx="148" cy="291"/>
            </a:xfrm>
            <a:custGeom>
              <a:avLst/>
              <a:gdLst/>
              <a:ahLst/>
              <a:cxnLst>
                <a:cxn ang="0">
                  <a:pos x="232" y="104"/>
                </a:cxn>
                <a:cxn ang="0">
                  <a:pos x="220" y="90"/>
                </a:cxn>
                <a:cxn ang="0">
                  <a:pos x="210" y="77"/>
                </a:cxn>
                <a:cxn ang="0">
                  <a:pos x="199" y="63"/>
                </a:cxn>
                <a:cxn ang="0">
                  <a:pos x="189" y="51"/>
                </a:cxn>
                <a:cxn ang="0">
                  <a:pos x="179" y="38"/>
                </a:cxn>
                <a:cxn ang="0">
                  <a:pos x="169" y="25"/>
                </a:cxn>
                <a:cxn ang="0">
                  <a:pos x="160" y="12"/>
                </a:cxn>
                <a:cxn ang="0">
                  <a:pos x="151" y="0"/>
                </a:cxn>
                <a:cxn ang="0">
                  <a:pos x="102" y="12"/>
                </a:cxn>
                <a:cxn ang="0">
                  <a:pos x="59" y="44"/>
                </a:cxn>
                <a:cxn ang="0">
                  <a:pos x="27" y="87"/>
                </a:cxn>
                <a:cxn ang="0">
                  <a:pos x="7" y="141"/>
                </a:cxn>
                <a:cxn ang="0">
                  <a:pos x="0" y="197"/>
                </a:cxn>
                <a:cxn ang="0">
                  <a:pos x="14" y="253"/>
                </a:cxn>
                <a:cxn ang="0">
                  <a:pos x="48" y="304"/>
                </a:cxn>
                <a:cxn ang="0">
                  <a:pos x="107" y="347"/>
                </a:cxn>
                <a:cxn ang="0">
                  <a:pos x="161" y="347"/>
                </a:cxn>
                <a:cxn ang="0">
                  <a:pos x="195" y="332"/>
                </a:cxn>
                <a:cxn ang="0">
                  <a:pos x="213" y="303"/>
                </a:cxn>
                <a:cxn ang="0">
                  <a:pos x="220" y="266"/>
                </a:cxn>
                <a:cxn ang="0">
                  <a:pos x="219" y="223"/>
                </a:cxn>
                <a:cxn ang="0">
                  <a:pos x="219" y="180"/>
                </a:cxn>
                <a:cxn ang="0">
                  <a:pos x="220" y="138"/>
                </a:cxn>
                <a:cxn ang="0">
                  <a:pos x="232" y="104"/>
                </a:cxn>
              </a:cxnLst>
              <a:rect l="0" t="0" r="r" b="b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7" name="Freeform 47"/>
            <p:cNvSpPr>
              <a:spLocks noChangeArrowheads="1"/>
            </p:cNvSpPr>
            <p:nvPr/>
          </p:nvSpPr>
          <p:spPr bwMode="auto">
            <a:xfrm>
              <a:off x="4042" y="2276"/>
              <a:ext cx="79" cy="150"/>
            </a:xfrm>
            <a:custGeom>
              <a:avLst/>
              <a:gdLst/>
              <a:ahLst/>
              <a:cxnLst>
                <a:cxn ang="0">
                  <a:pos x="123" y="64"/>
                </a:cxn>
                <a:cxn ang="0">
                  <a:pos x="114" y="55"/>
                </a:cxn>
                <a:cxn ang="0">
                  <a:pos x="107" y="47"/>
                </a:cxn>
                <a:cxn ang="0">
                  <a:pos x="99" y="39"/>
                </a:cxn>
                <a:cxn ang="0">
                  <a:pos x="92" y="31"/>
                </a:cxn>
                <a:cxn ang="0">
                  <a:pos x="83" y="23"/>
                </a:cxn>
                <a:cxn ang="0">
                  <a:pos x="76" y="15"/>
                </a:cxn>
                <a:cxn ang="0">
                  <a:pos x="68" y="8"/>
                </a:cxn>
                <a:cxn ang="0">
                  <a:pos x="61" y="0"/>
                </a:cxn>
                <a:cxn ang="0">
                  <a:pos x="40" y="9"/>
                </a:cxn>
                <a:cxn ang="0">
                  <a:pos x="24" y="22"/>
                </a:cxn>
                <a:cxn ang="0">
                  <a:pos x="11" y="39"/>
                </a:cxn>
                <a:cxn ang="0">
                  <a:pos x="4" y="60"/>
                </a:cxn>
                <a:cxn ang="0">
                  <a:pos x="0" y="83"/>
                </a:cxn>
                <a:cxn ang="0">
                  <a:pos x="0" y="111"/>
                </a:cxn>
                <a:cxn ang="0">
                  <a:pos x="4" y="142"/>
                </a:cxn>
                <a:cxn ang="0">
                  <a:pos x="14" y="179"/>
                </a:cxn>
                <a:cxn ang="0">
                  <a:pos x="37" y="175"/>
                </a:cxn>
                <a:cxn ang="0">
                  <a:pos x="57" y="166"/>
                </a:cxn>
                <a:cxn ang="0">
                  <a:pos x="71" y="151"/>
                </a:cxn>
                <a:cxn ang="0">
                  <a:pos x="83" y="136"/>
                </a:cxn>
                <a:cxn ang="0">
                  <a:pos x="92" y="116"/>
                </a:cxn>
                <a:cxn ang="0">
                  <a:pos x="100" y="96"/>
                </a:cxn>
                <a:cxn ang="0">
                  <a:pos x="109" y="78"/>
                </a:cxn>
                <a:cxn ang="0">
                  <a:pos x="123" y="64"/>
                </a:cxn>
              </a:cxnLst>
              <a:rect l="0" t="0" r="r" b="b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8" name="Freeform 48"/>
            <p:cNvSpPr>
              <a:spLocks noChangeArrowheads="1"/>
            </p:cNvSpPr>
            <p:nvPr/>
          </p:nvSpPr>
          <p:spPr bwMode="auto">
            <a:xfrm>
              <a:off x="4031" y="2123"/>
              <a:ext cx="208" cy="237"/>
            </a:xfrm>
            <a:custGeom>
              <a:avLst/>
              <a:gdLst/>
              <a:ahLst/>
              <a:cxnLst>
                <a:cxn ang="0">
                  <a:pos x="322" y="283"/>
                </a:cxn>
                <a:cxn ang="0">
                  <a:pos x="230" y="272"/>
                </a:cxn>
                <a:cxn ang="0">
                  <a:pos x="161" y="251"/>
                </a:cxn>
                <a:cxn ang="0">
                  <a:pos x="109" y="221"/>
                </a:cxn>
                <a:cxn ang="0">
                  <a:pos x="74" y="183"/>
                </a:cxn>
                <a:cxn ang="0">
                  <a:pos x="48" y="140"/>
                </a:cxn>
                <a:cxn ang="0">
                  <a:pos x="30" y="94"/>
                </a:cxn>
                <a:cxn ang="0">
                  <a:pos x="14" y="46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6" y="12"/>
                </a:cxn>
                <a:cxn ang="0">
                  <a:pos x="24" y="18"/>
                </a:cxn>
                <a:cxn ang="0">
                  <a:pos x="34" y="25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6" y="39"/>
                </a:cxn>
                <a:cxn ang="0">
                  <a:pos x="81" y="43"/>
                </a:cxn>
                <a:cxn ang="0">
                  <a:pos x="89" y="81"/>
                </a:cxn>
                <a:cxn ang="0">
                  <a:pos x="103" y="119"/>
                </a:cxn>
                <a:cxn ang="0">
                  <a:pos x="122" y="154"/>
                </a:cxn>
                <a:cxn ang="0">
                  <a:pos x="147" y="188"/>
                </a:cxn>
                <a:cxn ang="0">
                  <a:pos x="177" y="217"/>
                </a:cxn>
                <a:cxn ang="0">
                  <a:pos x="216" y="243"/>
                </a:cxn>
                <a:cxn ang="0">
                  <a:pos x="264" y="265"/>
                </a:cxn>
                <a:cxn ang="0">
                  <a:pos x="322" y="283"/>
                </a:cxn>
              </a:cxnLst>
              <a:rect l="0" t="0" r="r" b="b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9" name="Freeform 49"/>
            <p:cNvSpPr>
              <a:spLocks noChangeArrowheads="1"/>
            </p:cNvSpPr>
            <p:nvPr/>
          </p:nvSpPr>
          <p:spPr bwMode="auto">
            <a:xfrm>
              <a:off x="4290" y="2259"/>
              <a:ext cx="269" cy="398"/>
            </a:xfrm>
            <a:custGeom>
              <a:avLst/>
              <a:gdLst/>
              <a:ahLst/>
              <a:cxnLst>
                <a:cxn ang="0">
                  <a:pos x="293" y="4"/>
                </a:cxn>
                <a:cxn ang="0">
                  <a:pos x="261" y="30"/>
                </a:cxn>
                <a:cxn ang="0">
                  <a:pos x="229" y="53"/>
                </a:cxn>
                <a:cxn ang="0">
                  <a:pos x="193" y="74"/>
                </a:cxn>
                <a:cxn ang="0">
                  <a:pos x="159" y="93"/>
                </a:cxn>
                <a:cxn ang="0">
                  <a:pos x="121" y="107"/>
                </a:cxn>
                <a:cxn ang="0">
                  <a:pos x="85" y="119"/>
                </a:cxn>
                <a:cxn ang="0">
                  <a:pos x="45" y="127"/>
                </a:cxn>
                <a:cxn ang="0">
                  <a:pos x="7" y="132"/>
                </a:cxn>
                <a:cxn ang="0">
                  <a:pos x="4" y="146"/>
                </a:cxn>
                <a:cxn ang="0">
                  <a:pos x="4" y="160"/>
                </a:cxn>
                <a:cxn ang="0">
                  <a:pos x="1" y="175"/>
                </a:cxn>
                <a:cxn ang="0">
                  <a:pos x="1" y="190"/>
                </a:cxn>
                <a:cxn ang="0">
                  <a:pos x="0" y="204"/>
                </a:cxn>
                <a:cxn ang="0">
                  <a:pos x="1" y="218"/>
                </a:cxn>
                <a:cxn ang="0">
                  <a:pos x="3" y="234"/>
                </a:cxn>
                <a:cxn ang="0">
                  <a:pos x="7" y="249"/>
                </a:cxn>
                <a:cxn ang="0">
                  <a:pos x="25" y="279"/>
                </a:cxn>
                <a:cxn ang="0">
                  <a:pos x="39" y="315"/>
                </a:cxn>
                <a:cxn ang="0">
                  <a:pos x="51" y="351"/>
                </a:cxn>
                <a:cxn ang="0">
                  <a:pos x="63" y="389"/>
                </a:cxn>
                <a:cxn ang="0">
                  <a:pos x="80" y="422"/>
                </a:cxn>
                <a:cxn ang="0">
                  <a:pos x="106" y="449"/>
                </a:cxn>
                <a:cxn ang="0">
                  <a:pos x="142" y="467"/>
                </a:cxn>
                <a:cxn ang="0">
                  <a:pos x="197" y="476"/>
                </a:cxn>
                <a:cxn ang="0">
                  <a:pos x="245" y="461"/>
                </a:cxn>
                <a:cxn ang="0">
                  <a:pos x="288" y="435"/>
                </a:cxn>
                <a:cxn ang="0">
                  <a:pos x="322" y="397"/>
                </a:cxn>
                <a:cxn ang="0">
                  <a:pos x="353" y="352"/>
                </a:cxn>
                <a:cxn ang="0">
                  <a:pos x="375" y="298"/>
                </a:cxn>
                <a:cxn ang="0">
                  <a:pos x="394" y="236"/>
                </a:cxn>
                <a:cxn ang="0">
                  <a:pos x="406" y="170"/>
                </a:cxn>
                <a:cxn ang="0">
                  <a:pos x="419" y="98"/>
                </a:cxn>
                <a:cxn ang="0">
                  <a:pos x="411" y="74"/>
                </a:cxn>
                <a:cxn ang="0">
                  <a:pos x="404" y="53"/>
                </a:cxn>
                <a:cxn ang="0">
                  <a:pos x="392" y="35"/>
                </a:cxn>
                <a:cxn ang="0">
                  <a:pos x="381" y="21"/>
                </a:cxn>
                <a:cxn ang="0">
                  <a:pos x="364" y="9"/>
                </a:cxn>
                <a:cxn ang="0">
                  <a:pos x="344" y="2"/>
                </a:cxn>
                <a:cxn ang="0">
                  <a:pos x="320" y="0"/>
                </a:cxn>
                <a:cxn ang="0">
                  <a:pos x="293" y="4"/>
                </a:cxn>
              </a:cxnLst>
              <a:rect l="0" t="0" r="r" b="b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0" name="Freeform 50"/>
            <p:cNvSpPr>
              <a:spLocks noChangeArrowheads="1"/>
            </p:cNvSpPr>
            <p:nvPr/>
          </p:nvSpPr>
          <p:spPr bwMode="auto">
            <a:xfrm>
              <a:off x="4293" y="2264"/>
              <a:ext cx="242" cy="362"/>
            </a:xfrm>
            <a:custGeom>
              <a:avLst/>
              <a:gdLst/>
              <a:ahLst/>
              <a:cxnLst>
                <a:cxn ang="0">
                  <a:pos x="265" y="4"/>
                </a:cxn>
                <a:cxn ang="0">
                  <a:pos x="236" y="28"/>
                </a:cxn>
                <a:cxn ang="0">
                  <a:pos x="206" y="50"/>
                </a:cxn>
                <a:cxn ang="0">
                  <a:pos x="175" y="68"/>
                </a:cxn>
                <a:cxn ang="0">
                  <a:pos x="144" y="85"/>
                </a:cxn>
                <a:cxn ang="0">
                  <a:pos x="110" y="97"/>
                </a:cxn>
                <a:cxn ang="0">
                  <a:pos x="76" y="109"/>
                </a:cxn>
                <a:cxn ang="0">
                  <a:pos x="41" y="115"/>
                </a:cxn>
                <a:cxn ang="0">
                  <a:pos x="6" y="122"/>
                </a:cxn>
                <a:cxn ang="0">
                  <a:pos x="3" y="134"/>
                </a:cxn>
                <a:cxn ang="0">
                  <a:pos x="3" y="147"/>
                </a:cxn>
                <a:cxn ang="0">
                  <a:pos x="1" y="160"/>
                </a:cxn>
                <a:cxn ang="0">
                  <a:pos x="1" y="174"/>
                </a:cxn>
                <a:cxn ang="0">
                  <a:pos x="0" y="186"/>
                </a:cxn>
                <a:cxn ang="0">
                  <a:pos x="0" y="200"/>
                </a:cxn>
                <a:cxn ang="0">
                  <a:pos x="1" y="212"/>
                </a:cxn>
                <a:cxn ang="0">
                  <a:pos x="6" y="226"/>
                </a:cxn>
                <a:cxn ang="0">
                  <a:pos x="22" y="254"/>
                </a:cxn>
                <a:cxn ang="0">
                  <a:pos x="35" y="286"/>
                </a:cxn>
                <a:cxn ang="0">
                  <a:pos x="46" y="320"/>
                </a:cxn>
                <a:cxn ang="0">
                  <a:pos x="58" y="354"/>
                </a:cxn>
                <a:cxn ang="0">
                  <a:pos x="72" y="383"/>
                </a:cxn>
                <a:cxn ang="0">
                  <a:pos x="96" y="409"/>
                </a:cxn>
                <a:cxn ang="0">
                  <a:pos x="128" y="426"/>
                </a:cxn>
                <a:cxn ang="0">
                  <a:pos x="178" y="434"/>
                </a:cxn>
                <a:cxn ang="0">
                  <a:pos x="220" y="418"/>
                </a:cxn>
                <a:cxn ang="0">
                  <a:pos x="260" y="395"/>
                </a:cxn>
                <a:cxn ang="0">
                  <a:pos x="291" y="361"/>
                </a:cxn>
                <a:cxn ang="0">
                  <a:pos x="318" y="320"/>
                </a:cxn>
                <a:cxn ang="0">
                  <a:pos x="337" y="271"/>
                </a:cxn>
                <a:cxn ang="0">
                  <a:pos x="354" y="216"/>
                </a:cxn>
                <a:cxn ang="0">
                  <a:pos x="367" y="153"/>
                </a:cxn>
                <a:cxn ang="0">
                  <a:pos x="378" y="88"/>
                </a:cxn>
                <a:cxn ang="0">
                  <a:pos x="371" y="67"/>
                </a:cxn>
                <a:cxn ang="0">
                  <a:pos x="364" y="49"/>
                </a:cxn>
                <a:cxn ang="0">
                  <a:pos x="354" y="32"/>
                </a:cxn>
                <a:cxn ang="0">
                  <a:pos x="344" y="20"/>
                </a:cxn>
                <a:cxn ang="0">
                  <a:pos x="329" y="10"/>
                </a:cxn>
                <a:cxn ang="0">
                  <a:pos x="312" y="3"/>
                </a:cxn>
                <a:cxn ang="0">
                  <a:pos x="291" y="0"/>
                </a:cxn>
                <a:cxn ang="0">
                  <a:pos x="265" y="4"/>
                </a:cxn>
              </a:cxnLst>
              <a:rect l="0" t="0" r="r" b="b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1" name="Freeform 51"/>
            <p:cNvSpPr>
              <a:spLocks noChangeArrowheads="1"/>
            </p:cNvSpPr>
            <p:nvPr/>
          </p:nvSpPr>
          <p:spPr bwMode="auto">
            <a:xfrm>
              <a:off x="4300" y="2269"/>
              <a:ext cx="215" cy="324"/>
            </a:xfrm>
            <a:custGeom>
              <a:avLst/>
              <a:gdLst/>
              <a:ahLst/>
              <a:cxnLst>
                <a:cxn ang="0">
                  <a:pos x="237" y="4"/>
                </a:cxn>
                <a:cxn ang="0">
                  <a:pos x="210" y="25"/>
                </a:cxn>
                <a:cxn ang="0">
                  <a:pos x="183" y="44"/>
                </a:cxn>
                <a:cxn ang="0">
                  <a:pos x="155" y="60"/>
                </a:cxn>
                <a:cxn ang="0">
                  <a:pos x="128" y="76"/>
                </a:cxn>
                <a:cxn ang="0">
                  <a:pos x="99" y="87"/>
                </a:cxn>
                <a:cxn ang="0">
                  <a:pos x="69" y="97"/>
                </a:cxn>
                <a:cxn ang="0">
                  <a:pos x="37" y="103"/>
                </a:cxn>
                <a:cxn ang="0">
                  <a:pos x="6" y="108"/>
                </a:cxn>
                <a:cxn ang="0">
                  <a:pos x="3" y="120"/>
                </a:cxn>
                <a:cxn ang="0">
                  <a:pos x="3" y="132"/>
                </a:cxn>
                <a:cxn ang="0">
                  <a:pos x="0" y="144"/>
                </a:cxn>
                <a:cxn ang="0">
                  <a:pos x="0" y="155"/>
                </a:cxn>
                <a:cxn ang="0">
                  <a:pos x="0" y="167"/>
                </a:cxn>
                <a:cxn ang="0">
                  <a:pos x="0" y="179"/>
                </a:cxn>
                <a:cxn ang="0">
                  <a:pos x="1" y="191"/>
                </a:cxn>
                <a:cxn ang="0">
                  <a:pos x="6" y="202"/>
                </a:cxn>
                <a:cxn ang="0">
                  <a:pos x="21" y="227"/>
                </a:cxn>
                <a:cxn ang="0">
                  <a:pos x="32" y="256"/>
                </a:cxn>
                <a:cxn ang="0">
                  <a:pos x="41" y="286"/>
                </a:cxn>
                <a:cxn ang="0">
                  <a:pos x="51" y="316"/>
                </a:cxn>
                <a:cxn ang="0">
                  <a:pos x="63" y="342"/>
                </a:cxn>
                <a:cxn ang="0">
                  <a:pos x="85" y="364"/>
                </a:cxn>
                <a:cxn ang="0">
                  <a:pos x="114" y="379"/>
                </a:cxn>
                <a:cxn ang="0">
                  <a:pos x="158" y="386"/>
                </a:cxn>
                <a:cxn ang="0">
                  <a:pos x="196" y="373"/>
                </a:cxn>
                <a:cxn ang="0">
                  <a:pos x="231" y="354"/>
                </a:cxn>
                <a:cxn ang="0">
                  <a:pos x="260" y="324"/>
                </a:cxn>
                <a:cxn ang="0">
                  <a:pos x="284" y="287"/>
                </a:cxn>
                <a:cxn ang="0">
                  <a:pos x="302" y="243"/>
                </a:cxn>
                <a:cxn ang="0">
                  <a:pos x="316" y="193"/>
                </a:cxn>
                <a:cxn ang="0">
                  <a:pos x="327" y="138"/>
                </a:cxn>
                <a:cxn ang="0">
                  <a:pos x="337" y="80"/>
                </a:cxn>
                <a:cxn ang="0">
                  <a:pos x="332" y="60"/>
                </a:cxn>
                <a:cxn ang="0">
                  <a:pos x="326" y="43"/>
                </a:cxn>
                <a:cxn ang="0">
                  <a:pos x="316" y="29"/>
                </a:cxn>
                <a:cxn ang="0">
                  <a:pos x="308" y="18"/>
                </a:cxn>
                <a:cxn ang="0">
                  <a:pos x="294" y="8"/>
                </a:cxn>
                <a:cxn ang="0">
                  <a:pos x="278" y="3"/>
                </a:cxn>
                <a:cxn ang="0">
                  <a:pos x="258" y="0"/>
                </a:cxn>
                <a:cxn ang="0">
                  <a:pos x="237" y="4"/>
                </a:cxn>
              </a:cxnLst>
              <a:rect l="0" t="0" r="r" b="b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2" name="Freeform 52"/>
            <p:cNvSpPr>
              <a:spLocks noChangeArrowheads="1"/>
            </p:cNvSpPr>
            <p:nvPr/>
          </p:nvSpPr>
          <p:spPr bwMode="auto">
            <a:xfrm>
              <a:off x="4302" y="2276"/>
              <a:ext cx="194" cy="286"/>
            </a:xfrm>
            <a:custGeom>
              <a:avLst/>
              <a:gdLst/>
              <a:ahLst/>
              <a:cxnLst>
                <a:cxn ang="0">
                  <a:pos x="212" y="2"/>
                </a:cxn>
                <a:cxn ang="0">
                  <a:pos x="188" y="21"/>
                </a:cxn>
                <a:cxn ang="0">
                  <a:pos x="165" y="39"/>
                </a:cxn>
                <a:cxn ang="0">
                  <a:pos x="140" y="53"/>
                </a:cxn>
                <a:cxn ang="0">
                  <a:pos x="116" y="66"/>
                </a:cxn>
                <a:cxn ang="0">
                  <a:pos x="89" y="75"/>
                </a:cxn>
                <a:cxn ang="0">
                  <a:pos x="62" y="85"/>
                </a:cxn>
                <a:cxn ang="0">
                  <a:pos x="34" y="90"/>
                </a:cxn>
                <a:cxn ang="0">
                  <a:pos x="7" y="95"/>
                </a:cxn>
                <a:cxn ang="0">
                  <a:pos x="4" y="104"/>
                </a:cxn>
                <a:cxn ang="0">
                  <a:pos x="4" y="115"/>
                </a:cxn>
                <a:cxn ang="0">
                  <a:pos x="2" y="125"/>
                </a:cxn>
                <a:cxn ang="0">
                  <a:pos x="2" y="137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3" y="167"/>
                </a:cxn>
                <a:cxn ang="0">
                  <a:pos x="7" y="179"/>
                </a:cxn>
                <a:cxn ang="0">
                  <a:pos x="20" y="200"/>
                </a:cxn>
                <a:cxn ang="0">
                  <a:pos x="28" y="226"/>
                </a:cxn>
                <a:cxn ang="0">
                  <a:pos x="35" y="252"/>
                </a:cxn>
                <a:cxn ang="0">
                  <a:pos x="45" y="279"/>
                </a:cxn>
                <a:cxn ang="0">
                  <a:pos x="57" y="301"/>
                </a:cxn>
                <a:cxn ang="0">
                  <a:pos x="76" y="321"/>
                </a:cxn>
                <a:cxn ang="0">
                  <a:pos x="103" y="334"/>
                </a:cxn>
                <a:cxn ang="0">
                  <a:pos x="143" y="341"/>
                </a:cxn>
                <a:cxn ang="0">
                  <a:pos x="177" y="329"/>
                </a:cxn>
                <a:cxn ang="0">
                  <a:pos x="206" y="311"/>
                </a:cxn>
                <a:cxn ang="0">
                  <a:pos x="232" y="284"/>
                </a:cxn>
                <a:cxn ang="0">
                  <a:pos x="253" y="252"/>
                </a:cxn>
                <a:cxn ang="0">
                  <a:pos x="270" y="213"/>
                </a:cxn>
                <a:cxn ang="0">
                  <a:pos x="283" y="169"/>
                </a:cxn>
                <a:cxn ang="0">
                  <a:pos x="292" y="120"/>
                </a:cxn>
                <a:cxn ang="0">
                  <a:pos x="302" y="69"/>
                </a:cxn>
                <a:cxn ang="0">
                  <a:pos x="297" y="52"/>
                </a:cxn>
                <a:cxn ang="0">
                  <a:pos x="291" y="38"/>
                </a:cxn>
                <a:cxn ang="0">
                  <a:pos x="283" y="25"/>
                </a:cxn>
                <a:cxn ang="0">
                  <a:pos x="274" y="15"/>
                </a:cxn>
                <a:cxn ang="0">
                  <a:pos x="261" y="6"/>
                </a:cxn>
                <a:cxn ang="0">
                  <a:pos x="247" y="1"/>
                </a:cxn>
                <a:cxn ang="0">
                  <a:pos x="230" y="0"/>
                </a:cxn>
                <a:cxn ang="0">
                  <a:pos x="212" y="2"/>
                </a:cxn>
              </a:cxnLst>
              <a:rect l="0" t="0" r="r" b="b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3" name="Freeform 53"/>
            <p:cNvSpPr>
              <a:spLocks noChangeArrowheads="1"/>
            </p:cNvSpPr>
            <p:nvPr/>
          </p:nvSpPr>
          <p:spPr bwMode="auto">
            <a:xfrm>
              <a:off x="4285" y="2235"/>
              <a:ext cx="207" cy="137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60" y="29"/>
                </a:cxn>
                <a:cxn ang="0">
                  <a:pos x="229" y="57"/>
                </a:cxn>
                <a:cxn ang="0">
                  <a:pos x="195" y="81"/>
                </a:cxn>
                <a:cxn ang="0">
                  <a:pos x="161" y="105"/>
                </a:cxn>
                <a:cxn ang="0">
                  <a:pos x="123" y="123"/>
                </a:cxn>
                <a:cxn ang="0">
                  <a:pos x="85" y="139"/>
                </a:cxn>
                <a:cxn ang="0">
                  <a:pos x="42" y="151"/>
                </a:cxn>
                <a:cxn ang="0">
                  <a:pos x="0" y="158"/>
                </a:cxn>
                <a:cxn ang="0">
                  <a:pos x="51" y="165"/>
                </a:cxn>
                <a:cxn ang="0">
                  <a:pos x="99" y="164"/>
                </a:cxn>
                <a:cxn ang="0">
                  <a:pos x="141" y="153"/>
                </a:cxn>
                <a:cxn ang="0">
                  <a:pos x="183" y="138"/>
                </a:cxn>
                <a:cxn ang="0">
                  <a:pos x="220" y="114"/>
                </a:cxn>
                <a:cxn ang="0">
                  <a:pos x="257" y="87"/>
                </a:cxn>
                <a:cxn ang="0">
                  <a:pos x="291" y="55"/>
                </a:cxn>
                <a:cxn ang="0">
                  <a:pos x="326" y="23"/>
                </a:cxn>
                <a:cxn ang="0">
                  <a:pos x="316" y="17"/>
                </a:cxn>
                <a:cxn ang="0">
                  <a:pos x="308" y="12"/>
                </a:cxn>
                <a:cxn ang="0">
                  <a:pos x="299" y="6"/>
                </a:cxn>
                <a:cxn ang="0">
                  <a:pos x="292" y="0"/>
                </a:cxn>
              </a:cxnLst>
              <a:rect l="0" t="0" r="r" b="b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4" name="Freeform 54"/>
            <p:cNvSpPr>
              <a:spLocks noChangeArrowheads="1"/>
            </p:cNvSpPr>
            <p:nvPr/>
          </p:nvSpPr>
          <p:spPr bwMode="auto">
            <a:xfrm>
              <a:off x="4403" y="2297"/>
              <a:ext cx="54" cy="16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74" y="3"/>
                </a:cxn>
                <a:cxn ang="0">
                  <a:pos x="64" y="9"/>
                </a:cxn>
                <a:cxn ang="0">
                  <a:pos x="54" y="14"/>
                </a:cxn>
                <a:cxn ang="0">
                  <a:pos x="45" y="19"/>
                </a:cxn>
                <a:cxn ang="0">
                  <a:pos x="36" y="24"/>
                </a:cxn>
                <a:cxn ang="0">
                  <a:pos x="27" y="30"/>
                </a:cxn>
                <a:cxn ang="0">
                  <a:pos x="17" y="35"/>
                </a:cxn>
                <a:cxn ang="0">
                  <a:pos x="9" y="41"/>
                </a:cxn>
                <a:cxn ang="0">
                  <a:pos x="5" y="67"/>
                </a:cxn>
                <a:cxn ang="0">
                  <a:pos x="3" y="95"/>
                </a:cxn>
                <a:cxn ang="0">
                  <a:pos x="0" y="120"/>
                </a:cxn>
                <a:cxn ang="0">
                  <a:pos x="2" y="144"/>
                </a:cxn>
                <a:cxn ang="0">
                  <a:pos x="3" y="164"/>
                </a:cxn>
                <a:cxn ang="0">
                  <a:pos x="10" y="181"/>
                </a:cxn>
                <a:cxn ang="0">
                  <a:pos x="19" y="193"/>
                </a:cxn>
                <a:cxn ang="0">
                  <a:pos x="33" y="201"/>
                </a:cxn>
                <a:cxn ang="0">
                  <a:pos x="54" y="190"/>
                </a:cxn>
                <a:cxn ang="0">
                  <a:pos x="69" y="175"/>
                </a:cxn>
                <a:cxn ang="0">
                  <a:pos x="79" y="152"/>
                </a:cxn>
                <a:cxn ang="0">
                  <a:pos x="86" y="128"/>
                </a:cxn>
                <a:cxn ang="0">
                  <a:pos x="86" y="97"/>
                </a:cxn>
                <a:cxn ang="0">
                  <a:pos x="86" y="66"/>
                </a:cxn>
                <a:cxn ang="0">
                  <a:pos x="85" y="32"/>
                </a:cxn>
                <a:cxn ang="0">
                  <a:pos x="84" y="0"/>
                </a:cxn>
              </a:cxnLst>
              <a:rect l="0" t="0" r="r" b="b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5" name="Freeform 55"/>
            <p:cNvSpPr>
              <a:spLocks noChangeArrowheads="1"/>
            </p:cNvSpPr>
            <p:nvPr/>
          </p:nvSpPr>
          <p:spPr bwMode="auto">
            <a:xfrm>
              <a:off x="4803" y="2499"/>
              <a:ext cx="708" cy="849"/>
            </a:xfrm>
            <a:custGeom>
              <a:avLst/>
              <a:gdLst/>
              <a:ahLst/>
              <a:cxnLst>
                <a:cxn ang="0">
                  <a:pos x="1102" y="118"/>
                </a:cxn>
                <a:cxn ang="0">
                  <a:pos x="1057" y="225"/>
                </a:cxn>
                <a:cxn ang="0">
                  <a:pos x="1012" y="327"/>
                </a:cxn>
                <a:cxn ang="0">
                  <a:pos x="957" y="426"/>
                </a:cxn>
                <a:cxn ang="0">
                  <a:pos x="882" y="529"/>
                </a:cxn>
                <a:cxn ang="0">
                  <a:pos x="773" y="634"/>
                </a:cxn>
                <a:cxn ang="0">
                  <a:pos x="625" y="749"/>
                </a:cxn>
                <a:cxn ang="0">
                  <a:pos x="423" y="874"/>
                </a:cxn>
                <a:cxn ang="0">
                  <a:pos x="162" y="1016"/>
                </a:cxn>
                <a:cxn ang="0">
                  <a:pos x="100" y="909"/>
                </a:cxn>
                <a:cxn ang="0">
                  <a:pos x="50" y="805"/>
                </a:cxn>
                <a:cxn ang="0">
                  <a:pos x="15" y="703"/>
                </a:cxn>
                <a:cxn ang="0">
                  <a:pos x="0" y="604"/>
                </a:cxn>
                <a:cxn ang="0">
                  <a:pos x="1" y="504"/>
                </a:cxn>
                <a:cxn ang="0">
                  <a:pos x="28" y="408"/>
                </a:cxn>
                <a:cxn ang="0">
                  <a:pos x="80" y="311"/>
                </a:cxn>
                <a:cxn ang="0">
                  <a:pos x="162" y="217"/>
                </a:cxn>
                <a:cxn ang="0">
                  <a:pos x="180" y="217"/>
                </a:cxn>
                <a:cxn ang="0">
                  <a:pos x="199" y="218"/>
                </a:cxn>
                <a:cxn ang="0">
                  <a:pos x="217" y="220"/>
                </a:cxn>
                <a:cxn ang="0">
                  <a:pos x="235" y="222"/>
                </a:cxn>
                <a:cxn ang="0">
                  <a:pos x="254" y="222"/>
                </a:cxn>
                <a:cxn ang="0">
                  <a:pos x="272" y="225"/>
                </a:cxn>
                <a:cxn ang="0">
                  <a:pos x="290" y="226"/>
                </a:cxn>
                <a:cxn ang="0">
                  <a:pos x="310" y="229"/>
                </a:cxn>
                <a:cxn ang="0">
                  <a:pos x="347" y="200"/>
                </a:cxn>
                <a:cxn ang="0">
                  <a:pos x="385" y="171"/>
                </a:cxn>
                <a:cxn ang="0">
                  <a:pos x="422" y="143"/>
                </a:cxn>
                <a:cxn ang="0">
                  <a:pos x="460" y="114"/>
                </a:cxn>
                <a:cxn ang="0">
                  <a:pos x="498" y="85"/>
                </a:cxn>
                <a:cxn ang="0">
                  <a:pos x="536" y="57"/>
                </a:cxn>
                <a:cxn ang="0">
                  <a:pos x="574" y="28"/>
                </a:cxn>
                <a:cxn ang="0">
                  <a:pos x="612" y="0"/>
                </a:cxn>
                <a:cxn ang="0">
                  <a:pos x="652" y="27"/>
                </a:cxn>
                <a:cxn ang="0">
                  <a:pos x="703" y="54"/>
                </a:cxn>
                <a:cxn ang="0">
                  <a:pos x="760" y="80"/>
                </a:cxn>
                <a:cxn ang="0">
                  <a:pos x="825" y="102"/>
                </a:cxn>
                <a:cxn ang="0">
                  <a:pos x="892" y="118"/>
                </a:cxn>
                <a:cxn ang="0">
                  <a:pos x="964" y="127"/>
                </a:cxn>
                <a:cxn ang="0">
                  <a:pos x="1033" y="127"/>
                </a:cxn>
                <a:cxn ang="0">
                  <a:pos x="1102" y="118"/>
                </a:cxn>
              </a:cxnLst>
              <a:rect l="0" t="0" r="r" b="b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6" name="Freeform 56"/>
            <p:cNvSpPr>
              <a:spLocks noChangeArrowheads="1"/>
            </p:cNvSpPr>
            <p:nvPr/>
          </p:nvSpPr>
          <p:spPr bwMode="auto">
            <a:xfrm>
              <a:off x="4832" y="2528"/>
              <a:ext cx="636" cy="764"/>
            </a:xfrm>
            <a:custGeom>
              <a:avLst/>
              <a:gdLst/>
              <a:ahLst/>
              <a:cxnLst>
                <a:cxn ang="0">
                  <a:pos x="994" y="107"/>
                </a:cxn>
                <a:cxn ang="0">
                  <a:pos x="953" y="203"/>
                </a:cxn>
                <a:cxn ang="0">
                  <a:pos x="914" y="295"/>
                </a:cxn>
                <a:cxn ang="0">
                  <a:pos x="864" y="384"/>
                </a:cxn>
                <a:cxn ang="0">
                  <a:pos x="796" y="476"/>
                </a:cxn>
                <a:cxn ang="0">
                  <a:pos x="699" y="571"/>
                </a:cxn>
                <a:cxn ang="0">
                  <a:pos x="565" y="674"/>
                </a:cxn>
                <a:cxn ang="0">
                  <a:pos x="384" y="788"/>
                </a:cxn>
                <a:cxn ang="0">
                  <a:pos x="147" y="916"/>
                </a:cxn>
                <a:cxn ang="0">
                  <a:pos x="91" y="819"/>
                </a:cxn>
                <a:cxn ang="0">
                  <a:pos x="47" y="725"/>
                </a:cxn>
                <a:cxn ang="0">
                  <a:pos x="14" y="632"/>
                </a:cxn>
                <a:cxn ang="0">
                  <a:pos x="0" y="544"/>
                </a:cxn>
                <a:cxn ang="0">
                  <a:pos x="3" y="453"/>
                </a:cxn>
                <a:cxn ang="0">
                  <a:pos x="27" y="366"/>
                </a:cxn>
                <a:cxn ang="0">
                  <a:pos x="74" y="280"/>
                </a:cxn>
                <a:cxn ang="0">
                  <a:pos x="147" y="196"/>
                </a:cxn>
                <a:cxn ang="0">
                  <a:pos x="163" y="196"/>
                </a:cxn>
                <a:cxn ang="0">
                  <a:pos x="180" y="198"/>
                </a:cxn>
                <a:cxn ang="0">
                  <a:pos x="197" y="199"/>
                </a:cxn>
                <a:cxn ang="0">
                  <a:pos x="214" y="200"/>
                </a:cxn>
                <a:cxn ang="0">
                  <a:pos x="230" y="200"/>
                </a:cxn>
                <a:cxn ang="0">
                  <a:pos x="247" y="203"/>
                </a:cxn>
                <a:cxn ang="0">
                  <a:pos x="264" y="203"/>
                </a:cxn>
                <a:cxn ang="0">
                  <a:pos x="281" y="205"/>
                </a:cxn>
                <a:cxn ang="0">
                  <a:pos x="315" y="179"/>
                </a:cxn>
                <a:cxn ang="0">
                  <a:pos x="349" y="153"/>
                </a:cxn>
                <a:cxn ang="0">
                  <a:pos x="383" y="127"/>
                </a:cxn>
                <a:cxn ang="0">
                  <a:pos x="417" y="102"/>
                </a:cxn>
                <a:cxn ang="0">
                  <a:pos x="451" y="76"/>
                </a:cxn>
                <a:cxn ang="0">
                  <a:pos x="485" y="51"/>
                </a:cxn>
                <a:cxn ang="0">
                  <a:pos x="518" y="25"/>
                </a:cxn>
                <a:cxn ang="0">
                  <a:pos x="552" y="0"/>
                </a:cxn>
                <a:cxn ang="0">
                  <a:pos x="592" y="13"/>
                </a:cxn>
                <a:cxn ang="0">
                  <a:pos x="641" y="32"/>
                </a:cxn>
                <a:cxn ang="0">
                  <a:pos x="695" y="50"/>
                </a:cxn>
                <a:cxn ang="0">
                  <a:pos x="754" y="70"/>
                </a:cxn>
                <a:cxn ang="0">
                  <a:pos x="815" y="85"/>
                </a:cxn>
                <a:cxn ang="0">
                  <a:pos x="876" y="98"/>
                </a:cxn>
                <a:cxn ang="0">
                  <a:pos x="936" y="105"/>
                </a:cxn>
                <a:cxn ang="0">
                  <a:pos x="994" y="107"/>
                </a:cxn>
              </a:cxnLst>
              <a:rect l="0" t="0" r="r" b="b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7" name="Freeform 57"/>
            <p:cNvSpPr>
              <a:spLocks noChangeArrowheads="1"/>
            </p:cNvSpPr>
            <p:nvPr/>
          </p:nvSpPr>
          <p:spPr bwMode="auto">
            <a:xfrm>
              <a:off x="4861" y="2555"/>
              <a:ext cx="568" cy="682"/>
            </a:xfrm>
            <a:custGeom>
              <a:avLst/>
              <a:gdLst/>
              <a:ahLst/>
              <a:cxnLst>
                <a:cxn ang="0">
                  <a:pos x="885" y="95"/>
                </a:cxn>
                <a:cxn ang="0">
                  <a:pos x="848" y="180"/>
                </a:cxn>
                <a:cxn ang="0">
                  <a:pos x="812" y="262"/>
                </a:cxn>
                <a:cxn ang="0">
                  <a:pos x="768" y="342"/>
                </a:cxn>
                <a:cxn ang="0">
                  <a:pos x="707" y="424"/>
                </a:cxn>
                <a:cxn ang="0">
                  <a:pos x="621" y="509"/>
                </a:cxn>
                <a:cxn ang="0">
                  <a:pos x="501" y="602"/>
                </a:cxn>
                <a:cxn ang="0">
                  <a:pos x="340" y="702"/>
                </a:cxn>
                <a:cxn ang="0">
                  <a:pos x="131" y="817"/>
                </a:cxn>
                <a:cxn ang="0">
                  <a:pos x="80" y="730"/>
                </a:cxn>
                <a:cxn ang="0">
                  <a:pos x="41" y="648"/>
                </a:cxn>
                <a:cxn ang="0">
                  <a:pos x="13" y="564"/>
                </a:cxn>
                <a:cxn ang="0">
                  <a:pos x="0" y="486"/>
                </a:cxn>
                <a:cxn ang="0">
                  <a:pos x="1" y="406"/>
                </a:cxn>
                <a:cxn ang="0">
                  <a:pos x="23" y="328"/>
                </a:cxn>
                <a:cxn ang="0">
                  <a:pos x="65" y="251"/>
                </a:cxn>
                <a:cxn ang="0">
                  <a:pos x="131" y="175"/>
                </a:cxn>
                <a:cxn ang="0">
                  <a:pos x="145" y="175"/>
                </a:cxn>
                <a:cxn ang="0">
                  <a:pos x="159" y="176"/>
                </a:cxn>
                <a:cxn ang="0">
                  <a:pos x="174" y="178"/>
                </a:cxn>
                <a:cxn ang="0">
                  <a:pos x="189" y="179"/>
                </a:cxn>
                <a:cxn ang="0">
                  <a:pos x="203" y="179"/>
                </a:cxn>
                <a:cxn ang="0">
                  <a:pos x="219" y="181"/>
                </a:cxn>
                <a:cxn ang="0">
                  <a:pos x="233" y="181"/>
                </a:cxn>
                <a:cxn ang="0">
                  <a:pos x="248" y="184"/>
                </a:cxn>
                <a:cxn ang="0">
                  <a:pos x="278" y="161"/>
                </a:cxn>
                <a:cxn ang="0">
                  <a:pos x="309" y="138"/>
                </a:cxn>
                <a:cxn ang="0">
                  <a:pos x="339" y="115"/>
                </a:cxn>
                <a:cxn ang="0">
                  <a:pos x="370" y="93"/>
                </a:cxn>
                <a:cxn ang="0">
                  <a:pos x="399" y="69"/>
                </a:cxn>
                <a:cxn ang="0">
                  <a:pos x="429" y="46"/>
                </a:cxn>
                <a:cxn ang="0">
                  <a:pos x="460" y="22"/>
                </a:cxn>
                <a:cxn ang="0">
                  <a:pos x="491" y="0"/>
                </a:cxn>
                <a:cxn ang="0">
                  <a:pos x="531" y="1"/>
                </a:cxn>
                <a:cxn ang="0">
                  <a:pos x="577" y="10"/>
                </a:cxn>
                <a:cxn ang="0">
                  <a:pos x="627" y="22"/>
                </a:cxn>
                <a:cxn ang="0">
                  <a:pos x="680" y="38"/>
                </a:cxn>
                <a:cxn ang="0">
                  <a:pos x="733" y="54"/>
                </a:cxn>
                <a:cxn ang="0">
                  <a:pos x="786" y="69"/>
                </a:cxn>
                <a:cxn ang="0">
                  <a:pos x="837" y="84"/>
                </a:cxn>
                <a:cxn ang="0">
                  <a:pos x="885" y="95"/>
                </a:cxn>
              </a:cxnLst>
              <a:rect l="0" t="0" r="r" b="b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8" name="Freeform 58"/>
            <p:cNvSpPr>
              <a:spLocks noChangeArrowheads="1"/>
            </p:cNvSpPr>
            <p:nvPr/>
          </p:nvSpPr>
          <p:spPr bwMode="auto">
            <a:xfrm>
              <a:off x="4890" y="2574"/>
              <a:ext cx="500" cy="608"/>
            </a:xfrm>
            <a:custGeom>
              <a:avLst/>
              <a:gdLst/>
              <a:ahLst/>
              <a:cxnLst>
                <a:cxn ang="0">
                  <a:pos x="778" y="96"/>
                </a:cxn>
                <a:cxn ang="0">
                  <a:pos x="745" y="170"/>
                </a:cxn>
                <a:cxn ang="0">
                  <a:pos x="714" y="242"/>
                </a:cxn>
                <a:cxn ang="0">
                  <a:pos x="673" y="312"/>
                </a:cxn>
                <a:cxn ang="0">
                  <a:pos x="621" y="384"/>
                </a:cxn>
                <a:cxn ang="0">
                  <a:pos x="545" y="458"/>
                </a:cxn>
                <a:cxn ang="0">
                  <a:pos x="441" y="539"/>
                </a:cxn>
                <a:cxn ang="0">
                  <a:pos x="299" y="628"/>
                </a:cxn>
                <a:cxn ang="0">
                  <a:pos x="114" y="729"/>
                </a:cxn>
                <a:cxn ang="0">
                  <a:pos x="71" y="653"/>
                </a:cxn>
                <a:cxn ang="0">
                  <a:pos x="35" y="579"/>
                </a:cxn>
                <a:cxn ang="0">
                  <a:pos x="11" y="507"/>
                </a:cxn>
                <a:cxn ang="0">
                  <a:pos x="0" y="438"/>
                </a:cxn>
                <a:cxn ang="0">
                  <a:pos x="2" y="367"/>
                </a:cxn>
                <a:cxn ang="0">
                  <a:pos x="20" y="299"/>
                </a:cxn>
                <a:cxn ang="0">
                  <a:pos x="57" y="233"/>
                </a:cxn>
                <a:cxn ang="0">
                  <a:pos x="114" y="166"/>
                </a:cxn>
                <a:cxn ang="0">
                  <a:pos x="127" y="166"/>
                </a:cxn>
                <a:cxn ang="0">
                  <a:pos x="140" y="166"/>
                </a:cxn>
                <a:cxn ang="0">
                  <a:pos x="153" y="167"/>
                </a:cxn>
                <a:cxn ang="0">
                  <a:pos x="167" y="169"/>
                </a:cxn>
                <a:cxn ang="0">
                  <a:pos x="179" y="169"/>
                </a:cxn>
                <a:cxn ang="0">
                  <a:pos x="192" y="171"/>
                </a:cxn>
                <a:cxn ang="0">
                  <a:pos x="205" y="171"/>
                </a:cxn>
                <a:cxn ang="0">
                  <a:pos x="219" y="174"/>
                </a:cxn>
                <a:cxn ang="0">
                  <a:pos x="244" y="153"/>
                </a:cxn>
                <a:cxn ang="0">
                  <a:pos x="271" y="132"/>
                </a:cxn>
                <a:cxn ang="0">
                  <a:pos x="298" y="112"/>
                </a:cxn>
                <a:cxn ang="0">
                  <a:pos x="325" y="93"/>
                </a:cxn>
                <a:cxn ang="0">
                  <a:pos x="350" y="72"/>
                </a:cxn>
                <a:cxn ang="0">
                  <a:pos x="378" y="52"/>
                </a:cxn>
                <a:cxn ang="0">
                  <a:pos x="404" y="33"/>
                </a:cxn>
                <a:cxn ang="0">
                  <a:pos x="432" y="13"/>
                </a:cxn>
                <a:cxn ang="0">
                  <a:pos x="472" y="2"/>
                </a:cxn>
                <a:cxn ang="0">
                  <a:pos x="515" y="0"/>
                </a:cxn>
                <a:cxn ang="0">
                  <a:pos x="560" y="5"/>
                </a:cxn>
                <a:cxn ang="0">
                  <a:pos x="608" y="17"/>
                </a:cxn>
                <a:cxn ang="0">
                  <a:pos x="654" y="33"/>
                </a:cxn>
                <a:cxn ang="0">
                  <a:pos x="699" y="52"/>
                </a:cxn>
                <a:cxn ang="0">
                  <a:pos x="740" y="73"/>
                </a:cxn>
                <a:cxn ang="0">
                  <a:pos x="778" y="96"/>
                </a:cxn>
              </a:cxnLst>
              <a:rect l="0" t="0" r="r" b="b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9" name="Freeform 59"/>
            <p:cNvSpPr>
              <a:spLocks noChangeArrowheads="1"/>
            </p:cNvSpPr>
            <p:nvPr/>
          </p:nvSpPr>
          <p:spPr bwMode="auto">
            <a:xfrm>
              <a:off x="4220" y="1822"/>
              <a:ext cx="1334" cy="783"/>
            </a:xfrm>
            <a:custGeom>
              <a:avLst/>
              <a:gdLst/>
              <a:ahLst/>
              <a:cxnLst>
                <a:cxn ang="0">
                  <a:pos x="568" y="371"/>
                </a:cxn>
                <a:cxn ang="0">
                  <a:pos x="427" y="439"/>
                </a:cxn>
                <a:cxn ang="0">
                  <a:pos x="271" y="473"/>
                </a:cxn>
                <a:cxn ang="0">
                  <a:pos x="96" y="466"/>
                </a:cxn>
                <a:cxn ang="0">
                  <a:pos x="110" y="431"/>
                </a:cxn>
                <a:cxn ang="0">
                  <a:pos x="288" y="375"/>
                </a:cxn>
                <a:cxn ang="0">
                  <a:pos x="422" y="288"/>
                </a:cxn>
                <a:cxn ang="0">
                  <a:pos x="518" y="180"/>
                </a:cxn>
                <a:cxn ang="0">
                  <a:pos x="698" y="33"/>
                </a:cxn>
                <a:cxn ang="0">
                  <a:pos x="917" y="10"/>
                </a:cxn>
                <a:cxn ang="0">
                  <a:pos x="1084" y="110"/>
                </a:cxn>
                <a:cxn ang="0">
                  <a:pos x="1246" y="224"/>
                </a:cxn>
                <a:cxn ang="0">
                  <a:pos x="1438" y="296"/>
                </a:cxn>
                <a:cxn ang="0">
                  <a:pos x="1699" y="405"/>
                </a:cxn>
                <a:cxn ang="0">
                  <a:pos x="1949" y="544"/>
                </a:cxn>
                <a:cxn ang="0">
                  <a:pos x="2080" y="710"/>
                </a:cxn>
                <a:cxn ang="0">
                  <a:pos x="2062" y="817"/>
                </a:cxn>
                <a:cxn ang="0">
                  <a:pos x="2045" y="849"/>
                </a:cxn>
                <a:cxn ang="0">
                  <a:pos x="2029" y="880"/>
                </a:cxn>
                <a:cxn ang="0">
                  <a:pos x="2017" y="911"/>
                </a:cxn>
                <a:cxn ang="0">
                  <a:pos x="1942" y="936"/>
                </a:cxn>
                <a:cxn ang="0">
                  <a:pos x="1801" y="927"/>
                </a:cxn>
                <a:cxn ang="0">
                  <a:pos x="1669" y="889"/>
                </a:cxn>
                <a:cxn ang="0">
                  <a:pos x="1561" y="836"/>
                </a:cxn>
                <a:cxn ang="0">
                  <a:pos x="1527" y="805"/>
                </a:cxn>
                <a:cxn ang="0">
                  <a:pos x="1490" y="762"/>
                </a:cxn>
                <a:cxn ang="0">
                  <a:pos x="1427" y="681"/>
                </a:cxn>
                <a:cxn ang="0">
                  <a:pos x="1370" y="597"/>
                </a:cxn>
                <a:cxn ang="0">
                  <a:pos x="1302" y="512"/>
                </a:cxn>
                <a:cxn ang="0">
                  <a:pos x="1211" y="473"/>
                </a:cxn>
                <a:cxn ang="0">
                  <a:pos x="1130" y="448"/>
                </a:cxn>
                <a:cxn ang="0">
                  <a:pos x="1054" y="423"/>
                </a:cxn>
                <a:cxn ang="0">
                  <a:pos x="978" y="432"/>
                </a:cxn>
                <a:cxn ang="0">
                  <a:pos x="916" y="531"/>
                </a:cxn>
                <a:cxn ang="0">
                  <a:pos x="944" y="637"/>
                </a:cxn>
                <a:cxn ang="0">
                  <a:pos x="1041" y="678"/>
                </a:cxn>
                <a:cxn ang="0">
                  <a:pos x="1182" y="634"/>
                </a:cxn>
                <a:cxn ang="0">
                  <a:pos x="1223" y="624"/>
                </a:cxn>
                <a:cxn ang="0">
                  <a:pos x="1133" y="689"/>
                </a:cxn>
                <a:cxn ang="0">
                  <a:pos x="1024" y="702"/>
                </a:cxn>
                <a:cxn ang="0">
                  <a:pos x="894" y="661"/>
                </a:cxn>
                <a:cxn ang="0">
                  <a:pos x="756" y="610"/>
                </a:cxn>
                <a:cxn ang="0">
                  <a:pos x="676" y="561"/>
                </a:cxn>
                <a:cxn ang="0">
                  <a:pos x="642" y="479"/>
                </a:cxn>
                <a:cxn ang="0">
                  <a:pos x="633" y="379"/>
                </a:cxn>
              </a:cxnLst>
              <a:rect l="0" t="0" r="r" b="b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0" name="Freeform 60"/>
            <p:cNvSpPr>
              <a:spLocks noChangeArrowheads="1"/>
            </p:cNvSpPr>
            <p:nvPr/>
          </p:nvSpPr>
          <p:spPr bwMode="auto">
            <a:xfrm>
              <a:off x="4296" y="1876"/>
              <a:ext cx="1241" cy="638"/>
            </a:xfrm>
            <a:custGeom>
              <a:avLst/>
              <a:gdLst/>
              <a:ahLst/>
              <a:cxnLst>
                <a:cxn ang="0">
                  <a:pos x="516" y="221"/>
                </a:cxn>
                <a:cxn ang="0">
                  <a:pos x="386" y="305"/>
                </a:cxn>
                <a:cxn ang="0">
                  <a:pos x="240" y="371"/>
                </a:cxn>
                <a:cxn ang="0">
                  <a:pos x="82" y="392"/>
                </a:cxn>
                <a:cxn ang="0">
                  <a:pos x="91" y="365"/>
                </a:cxn>
                <a:cxn ang="0">
                  <a:pos x="241" y="318"/>
                </a:cxn>
                <a:cxn ang="0">
                  <a:pos x="354" y="245"/>
                </a:cxn>
                <a:cxn ang="0">
                  <a:pos x="437" y="154"/>
                </a:cxn>
                <a:cxn ang="0">
                  <a:pos x="591" y="27"/>
                </a:cxn>
                <a:cxn ang="0">
                  <a:pos x="790" y="8"/>
                </a:cxn>
                <a:cxn ang="0">
                  <a:pos x="953" y="90"/>
                </a:cxn>
                <a:cxn ang="0">
                  <a:pos x="1104" y="187"/>
                </a:cxn>
                <a:cxn ang="0">
                  <a:pos x="1274" y="245"/>
                </a:cxn>
                <a:cxn ang="0">
                  <a:pos x="1527" y="330"/>
                </a:cxn>
                <a:cxn ang="0">
                  <a:pos x="1781" y="439"/>
                </a:cxn>
                <a:cxn ang="0">
                  <a:pos x="1925" y="572"/>
                </a:cxn>
                <a:cxn ang="0">
                  <a:pos x="1931" y="672"/>
                </a:cxn>
                <a:cxn ang="0">
                  <a:pos x="1935" y="711"/>
                </a:cxn>
                <a:cxn ang="0">
                  <a:pos x="1922" y="739"/>
                </a:cxn>
                <a:cxn ang="0">
                  <a:pos x="1891" y="753"/>
                </a:cxn>
                <a:cxn ang="0">
                  <a:pos x="1811" y="764"/>
                </a:cxn>
                <a:cxn ang="0">
                  <a:pos x="1694" y="755"/>
                </a:cxn>
                <a:cxn ang="0">
                  <a:pos x="1582" y="722"/>
                </a:cxn>
                <a:cxn ang="0">
                  <a:pos x="1489" y="679"/>
                </a:cxn>
                <a:cxn ang="0">
                  <a:pos x="1447" y="640"/>
                </a:cxn>
                <a:cxn ang="0">
                  <a:pos x="1372" y="553"/>
                </a:cxn>
                <a:cxn ang="0">
                  <a:pos x="1260" y="441"/>
                </a:cxn>
                <a:cxn ang="0">
                  <a:pos x="1166" y="351"/>
                </a:cxn>
                <a:cxn ang="0">
                  <a:pos x="1098" y="332"/>
                </a:cxn>
                <a:cxn ang="0">
                  <a:pos x="1008" y="332"/>
                </a:cxn>
                <a:cxn ang="0">
                  <a:pos x="916" y="337"/>
                </a:cxn>
                <a:cxn ang="0">
                  <a:pos x="830" y="363"/>
                </a:cxn>
                <a:cxn ang="0">
                  <a:pos x="773" y="454"/>
                </a:cxn>
                <a:cxn ang="0">
                  <a:pos x="797" y="567"/>
                </a:cxn>
                <a:cxn ang="0">
                  <a:pos x="881" y="632"/>
                </a:cxn>
                <a:cxn ang="0">
                  <a:pos x="1001" y="619"/>
                </a:cxn>
                <a:cxn ang="0">
                  <a:pos x="1034" y="611"/>
                </a:cxn>
                <a:cxn ang="0">
                  <a:pos x="958" y="642"/>
                </a:cxn>
                <a:cxn ang="0">
                  <a:pos x="865" y="624"/>
                </a:cxn>
                <a:cxn ang="0">
                  <a:pos x="755" y="564"/>
                </a:cxn>
                <a:cxn ang="0">
                  <a:pos x="639" y="513"/>
                </a:cxn>
                <a:cxn ang="0">
                  <a:pos x="583" y="445"/>
                </a:cxn>
                <a:cxn ang="0">
                  <a:pos x="569" y="339"/>
                </a:cxn>
                <a:cxn ang="0">
                  <a:pos x="573" y="227"/>
                </a:cxn>
              </a:cxnLst>
              <a:rect l="0" t="0" r="r" b="b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1" name="Freeform 61"/>
            <p:cNvSpPr>
              <a:spLocks noChangeArrowheads="1"/>
            </p:cNvSpPr>
            <p:nvPr/>
          </p:nvSpPr>
          <p:spPr bwMode="auto">
            <a:xfrm>
              <a:off x="4626" y="1958"/>
              <a:ext cx="83" cy="154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2" y="173"/>
                </a:cxn>
                <a:cxn ang="0">
                  <a:pos x="5" y="183"/>
                </a:cxn>
                <a:cxn ang="0">
                  <a:pos x="17" y="156"/>
                </a:cxn>
                <a:cxn ang="0">
                  <a:pos x="31" y="129"/>
                </a:cxn>
                <a:cxn ang="0">
                  <a:pos x="44" y="100"/>
                </a:cxn>
                <a:cxn ang="0">
                  <a:pos x="57" y="73"/>
                </a:cxn>
                <a:cxn ang="0">
                  <a:pos x="70" y="47"/>
                </a:cxn>
                <a:cxn ang="0">
                  <a:pos x="86" y="25"/>
                </a:cxn>
                <a:cxn ang="0">
                  <a:pos x="105" y="9"/>
                </a:cxn>
                <a:cxn ang="0">
                  <a:pos x="127" y="1"/>
                </a:cxn>
                <a:cxn ang="0">
                  <a:pos x="103" y="0"/>
                </a:cxn>
                <a:cxn ang="0">
                  <a:pos x="85" y="10"/>
                </a:cxn>
                <a:cxn ang="0">
                  <a:pos x="68" y="30"/>
                </a:cxn>
                <a:cxn ang="0">
                  <a:pos x="55" y="56"/>
                </a:cxn>
                <a:cxn ang="0">
                  <a:pos x="41" y="83"/>
                </a:cxn>
                <a:cxn ang="0">
                  <a:pos x="29" y="113"/>
                </a:cxn>
                <a:cxn ang="0">
                  <a:pos x="14" y="141"/>
                </a:cxn>
                <a:cxn ang="0">
                  <a:pos x="0" y="166"/>
                </a:cxn>
              </a:cxnLst>
              <a:rect l="0" t="0" r="r" b="b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2" name="Freeform 62"/>
            <p:cNvSpPr>
              <a:spLocks noChangeArrowheads="1"/>
            </p:cNvSpPr>
            <p:nvPr/>
          </p:nvSpPr>
          <p:spPr bwMode="auto">
            <a:xfrm>
              <a:off x="4699" y="2048"/>
              <a:ext cx="49" cy="289"/>
            </a:xfrm>
            <a:custGeom>
              <a:avLst/>
              <a:gdLst/>
              <a:ahLst/>
              <a:cxnLst>
                <a:cxn ang="0">
                  <a:pos x="60" y="346"/>
                </a:cxn>
                <a:cxn ang="0">
                  <a:pos x="26" y="294"/>
                </a:cxn>
                <a:cxn ang="0">
                  <a:pos x="7" y="247"/>
                </a:cxn>
                <a:cxn ang="0">
                  <a:pos x="0" y="201"/>
                </a:cxn>
                <a:cxn ang="0">
                  <a:pos x="5" y="159"/>
                </a:cxn>
                <a:cxn ang="0">
                  <a:pos x="14" y="117"/>
                </a:cxn>
                <a:cxn ang="0">
                  <a:pos x="30" y="77"/>
                </a:cxn>
                <a:cxn ang="0">
                  <a:pos x="48" y="38"/>
                </a:cxn>
                <a:cxn ang="0">
                  <a:pos x="68" y="0"/>
                </a:cxn>
                <a:cxn ang="0">
                  <a:pos x="50" y="43"/>
                </a:cxn>
                <a:cxn ang="0">
                  <a:pos x="34" y="86"/>
                </a:cxn>
                <a:cxn ang="0">
                  <a:pos x="23" y="129"/>
                </a:cxn>
                <a:cxn ang="0">
                  <a:pos x="16" y="172"/>
                </a:cxn>
                <a:cxn ang="0">
                  <a:pos x="16" y="215"/>
                </a:cxn>
                <a:cxn ang="0">
                  <a:pos x="24" y="258"/>
                </a:cxn>
                <a:cxn ang="0">
                  <a:pos x="43" y="301"/>
                </a:cxn>
                <a:cxn ang="0">
                  <a:pos x="74" y="346"/>
                </a:cxn>
                <a:cxn ang="0">
                  <a:pos x="65" y="346"/>
                </a:cxn>
                <a:cxn ang="0">
                  <a:pos x="60" y="346"/>
                </a:cxn>
              </a:cxnLst>
              <a:rect l="0" t="0" r="r" b="b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3" name="Freeform 63"/>
            <p:cNvSpPr>
              <a:spLocks noChangeArrowheads="1"/>
            </p:cNvSpPr>
            <p:nvPr/>
          </p:nvSpPr>
          <p:spPr bwMode="auto">
            <a:xfrm>
              <a:off x="5193" y="2491"/>
              <a:ext cx="154" cy="10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" y="5"/>
                </a:cxn>
                <a:cxn ang="0">
                  <a:pos x="0" y="12"/>
                </a:cxn>
                <a:cxn ang="0">
                  <a:pos x="29" y="26"/>
                </a:cxn>
                <a:cxn ang="0">
                  <a:pos x="57" y="42"/>
                </a:cxn>
                <a:cxn ang="0">
                  <a:pos x="84" y="57"/>
                </a:cxn>
                <a:cxn ang="0">
                  <a:pos x="113" y="74"/>
                </a:cxn>
                <a:cxn ang="0">
                  <a:pos x="140" y="89"/>
                </a:cxn>
                <a:cxn ang="0">
                  <a:pos x="171" y="102"/>
                </a:cxn>
                <a:cxn ang="0">
                  <a:pos x="204" y="114"/>
                </a:cxn>
                <a:cxn ang="0">
                  <a:pos x="240" y="121"/>
                </a:cxn>
                <a:cxn ang="0">
                  <a:pos x="202" y="110"/>
                </a:cxn>
                <a:cxn ang="0">
                  <a:pos x="171" y="97"/>
                </a:cxn>
                <a:cxn ang="0">
                  <a:pos x="142" y="81"/>
                </a:cxn>
                <a:cxn ang="0">
                  <a:pos x="116" y="67"/>
                </a:cxn>
                <a:cxn ang="0">
                  <a:pos x="91" y="48"/>
                </a:cxn>
                <a:cxn ang="0">
                  <a:pos x="67" y="33"/>
                </a:cxn>
                <a:cxn ang="0">
                  <a:pos x="40" y="16"/>
                </a:cxn>
                <a:cxn ang="0">
                  <a:pos x="15" y="0"/>
                </a:cxn>
              </a:cxnLst>
              <a:rect l="0" t="0" r="r" b="b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4" name="Freeform 64"/>
            <p:cNvSpPr>
              <a:spLocks noChangeArrowheads="1"/>
            </p:cNvSpPr>
            <p:nvPr/>
          </p:nvSpPr>
          <p:spPr bwMode="auto">
            <a:xfrm>
              <a:off x="3634" y="2963"/>
              <a:ext cx="167" cy="267"/>
            </a:xfrm>
            <a:custGeom>
              <a:avLst/>
              <a:gdLst/>
              <a:ahLst/>
              <a:cxnLst>
                <a:cxn ang="0">
                  <a:pos x="17" y="293"/>
                </a:cxn>
                <a:cxn ang="0">
                  <a:pos x="12" y="298"/>
                </a:cxn>
                <a:cxn ang="0">
                  <a:pos x="8" y="306"/>
                </a:cxn>
                <a:cxn ang="0">
                  <a:pos x="3" y="314"/>
                </a:cxn>
                <a:cxn ang="0">
                  <a:pos x="0" y="322"/>
                </a:cxn>
                <a:cxn ang="0">
                  <a:pos x="34" y="284"/>
                </a:cxn>
                <a:cxn ang="0">
                  <a:pos x="72" y="251"/>
                </a:cxn>
                <a:cxn ang="0">
                  <a:pos x="112" y="221"/>
                </a:cxn>
                <a:cxn ang="0">
                  <a:pos x="153" y="191"/>
                </a:cxn>
                <a:cxn ang="0">
                  <a:pos x="190" y="156"/>
                </a:cxn>
                <a:cxn ang="0">
                  <a:pos x="222" y="114"/>
                </a:cxn>
                <a:cxn ang="0">
                  <a:pos x="246" y="63"/>
                </a:cxn>
                <a:cxn ang="0">
                  <a:pos x="263" y="0"/>
                </a:cxn>
                <a:cxn ang="0">
                  <a:pos x="239" y="54"/>
                </a:cxn>
                <a:cxn ang="0">
                  <a:pos x="212" y="100"/>
                </a:cxn>
                <a:cxn ang="0">
                  <a:pos x="183" y="136"/>
                </a:cxn>
                <a:cxn ang="0">
                  <a:pos x="150" y="170"/>
                </a:cxn>
                <a:cxn ang="0">
                  <a:pos x="116" y="199"/>
                </a:cxn>
                <a:cxn ang="0">
                  <a:pos x="82" y="228"/>
                </a:cxn>
                <a:cxn ang="0">
                  <a:pos x="48" y="258"/>
                </a:cxn>
                <a:cxn ang="0">
                  <a:pos x="17" y="293"/>
                </a:cxn>
              </a:cxnLst>
              <a:rect l="0" t="0" r="r" b="b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9360">
              <a:solidFill>
                <a:srgbClr val="45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5" name="Freeform 65"/>
            <p:cNvSpPr>
              <a:spLocks noChangeArrowheads="1"/>
            </p:cNvSpPr>
            <p:nvPr/>
          </p:nvSpPr>
          <p:spPr bwMode="auto">
            <a:xfrm>
              <a:off x="3693" y="3695"/>
              <a:ext cx="598" cy="151"/>
            </a:xfrm>
            <a:custGeom>
              <a:avLst/>
              <a:gdLst/>
              <a:ahLst/>
              <a:cxnLst>
                <a:cxn ang="0">
                  <a:pos x="785" y="26"/>
                </a:cxn>
                <a:cxn ang="0">
                  <a:pos x="686" y="14"/>
                </a:cxn>
                <a:cxn ang="0">
                  <a:pos x="588" y="8"/>
                </a:cxn>
                <a:cxn ang="0">
                  <a:pos x="490" y="2"/>
                </a:cxn>
                <a:cxn ang="0">
                  <a:pos x="392" y="1"/>
                </a:cxn>
                <a:cxn ang="0">
                  <a:pos x="293" y="0"/>
                </a:cxn>
                <a:cxn ang="0">
                  <a:pos x="196" y="1"/>
                </a:cxn>
                <a:cxn ang="0">
                  <a:pos x="97" y="1"/>
                </a:cxn>
                <a:cxn ang="0">
                  <a:pos x="0" y="4"/>
                </a:cxn>
                <a:cxn ang="0">
                  <a:pos x="1" y="19"/>
                </a:cxn>
                <a:cxn ang="0">
                  <a:pos x="3" y="35"/>
                </a:cxn>
                <a:cxn ang="0">
                  <a:pos x="4" y="51"/>
                </a:cxn>
                <a:cxn ang="0">
                  <a:pos x="7" y="66"/>
                </a:cxn>
                <a:cxn ang="0">
                  <a:pos x="8" y="82"/>
                </a:cxn>
                <a:cxn ang="0">
                  <a:pos x="10" y="98"/>
                </a:cxn>
                <a:cxn ang="0">
                  <a:pos x="11" y="113"/>
                </a:cxn>
                <a:cxn ang="0">
                  <a:pos x="14" y="129"/>
                </a:cxn>
                <a:cxn ang="0">
                  <a:pos x="73" y="139"/>
                </a:cxn>
                <a:cxn ang="0">
                  <a:pos x="133" y="150"/>
                </a:cxn>
                <a:cxn ang="0">
                  <a:pos x="193" y="158"/>
                </a:cxn>
                <a:cxn ang="0">
                  <a:pos x="257" y="167"/>
                </a:cxn>
                <a:cxn ang="0">
                  <a:pos x="320" y="172"/>
                </a:cxn>
                <a:cxn ang="0">
                  <a:pos x="385" y="177"/>
                </a:cxn>
                <a:cxn ang="0">
                  <a:pos x="450" y="179"/>
                </a:cxn>
                <a:cxn ang="0">
                  <a:pos x="519" y="180"/>
                </a:cxn>
                <a:cxn ang="0">
                  <a:pos x="577" y="180"/>
                </a:cxn>
                <a:cxn ang="0">
                  <a:pos x="632" y="176"/>
                </a:cxn>
                <a:cxn ang="0">
                  <a:pos x="684" y="171"/>
                </a:cxn>
                <a:cxn ang="0">
                  <a:pos x="737" y="164"/>
                </a:cxn>
                <a:cxn ang="0">
                  <a:pos x="786" y="154"/>
                </a:cxn>
                <a:cxn ang="0">
                  <a:pos x="834" y="146"/>
                </a:cxn>
                <a:cxn ang="0">
                  <a:pos x="882" y="137"/>
                </a:cxn>
                <a:cxn ang="0">
                  <a:pos x="933" y="129"/>
                </a:cxn>
                <a:cxn ang="0">
                  <a:pos x="920" y="113"/>
                </a:cxn>
                <a:cxn ang="0">
                  <a:pos x="907" y="99"/>
                </a:cxn>
                <a:cxn ang="0">
                  <a:pos x="893" y="85"/>
                </a:cxn>
                <a:cxn ang="0">
                  <a:pos x="878" y="72"/>
                </a:cxn>
                <a:cxn ang="0">
                  <a:pos x="858" y="59"/>
                </a:cxn>
                <a:cxn ang="0">
                  <a:pos x="837" y="47"/>
                </a:cxn>
                <a:cxn ang="0">
                  <a:pos x="813" y="35"/>
                </a:cxn>
                <a:cxn ang="0">
                  <a:pos x="785" y="26"/>
                </a:cxn>
              </a:cxnLst>
              <a:rect l="0" t="0" r="r" b="b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6" name="Freeform 66"/>
            <p:cNvSpPr>
              <a:spLocks noChangeArrowheads="1"/>
            </p:cNvSpPr>
            <p:nvPr/>
          </p:nvSpPr>
          <p:spPr bwMode="auto">
            <a:xfrm>
              <a:off x="3693" y="3695"/>
              <a:ext cx="598" cy="132"/>
            </a:xfrm>
            <a:custGeom>
              <a:avLst/>
              <a:gdLst/>
              <a:ahLst/>
              <a:cxnLst>
                <a:cxn ang="0">
                  <a:pos x="785" y="23"/>
                </a:cxn>
                <a:cxn ang="0">
                  <a:pos x="686" y="12"/>
                </a:cxn>
                <a:cxn ang="0">
                  <a:pos x="588" y="7"/>
                </a:cxn>
                <a:cxn ang="0">
                  <a:pos x="490" y="2"/>
                </a:cxn>
                <a:cxn ang="0">
                  <a:pos x="392" y="2"/>
                </a:cxn>
                <a:cxn ang="0">
                  <a:pos x="293" y="0"/>
                </a:cxn>
                <a:cxn ang="0">
                  <a:pos x="196" y="2"/>
                </a:cxn>
                <a:cxn ang="0">
                  <a:pos x="97" y="2"/>
                </a:cxn>
                <a:cxn ang="0">
                  <a:pos x="0" y="4"/>
                </a:cxn>
                <a:cxn ang="0">
                  <a:pos x="1" y="17"/>
                </a:cxn>
                <a:cxn ang="0">
                  <a:pos x="3" y="30"/>
                </a:cxn>
                <a:cxn ang="0">
                  <a:pos x="4" y="44"/>
                </a:cxn>
                <a:cxn ang="0">
                  <a:pos x="7" y="58"/>
                </a:cxn>
                <a:cxn ang="0">
                  <a:pos x="8" y="71"/>
                </a:cxn>
                <a:cxn ang="0">
                  <a:pos x="10" y="85"/>
                </a:cxn>
                <a:cxn ang="0">
                  <a:pos x="11" y="98"/>
                </a:cxn>
                <a:cxn ang="0">
                  <a:pos x="14" y="113"/>
                </a:cxn>
                <a:cxn ang="0">
                  <a:pos x="73" y="122"/>
                </a:cxn>
                <a:cxn ang="0">
                  <a:pos x="133" y="131"/>
                </a:cxn>
                <a:cxn ang="0">
                  <a:pos x="193" y="139"/>
                </a:cxn>
                <a:cxn ang="0">
                  <a:pos x="257" y="147"/>
                </a:cxn>
                <a:cxn ang="0">
                  <a:pos x="320" y="151"/>
                </a:cxn>
                <a:cxn ang="0">
                  <a:pos x="385" y="156"/>
                </a:cxn>
                <a:cxn ang="0">
                  <a:pos x="450" y="157"/>
                </a:cxn>
                <a:cxn ang="0">
                  <a:pos x="519" y="158"/>
                </a:cxn>
                <a:cxn ang="0">
                  <a:pos x="577" y="157"/>
                </a:cxn>
                <a:cxn ang="0">
                  <a:pos x="632" y="155"/>
                </a:cxn>
                <a:cxn ang="0">
                  <a:pos x="684" y="149"/>
                </a:cxn>
                <a:cxn ang="0">
                  <a:pos x="737" y="144"/>
                </a:cxn>
                <a:cxn ang="0">
                  <a:pos x="786" y="136"/>
                </a:cxn>
                <a:cxn ang="0">
                  <a:pos x="834" y="128"/>
                </a:cxn>
                <a:cxn ang="0">
                  <a:pos x="882" y="119"/>
                </a:cxn>
                <a:cxn ang="0">
                  <a:pos x="933" y="113"/>
                </a:cxn>
                <a:cxn ang="0">
                  <a:pos x="920" y="100"/>
                </a:cxn>
                <a:cxn ang="0">
                  <a:pos x="907" y="88"/>
                </a:cxn>
                <a:cxn ang="0">
                  <a:pos x="893" y="76"/>
                </a:cxn>
                <a:cxn ang="0">
                  <a:pos x="878" y="64"/>
                </a:cxn>
                <a:cxn ang="0">
                  <a:pos x="858" y="53"/>
                </a:cxn>
                <a:cxn ang="0">
                  <a:pos x="837" y="41"/>
                </a:cxn>
                <a:cxn ang="0">
                  <a:pos x="813" y="30"/>
                </a:cxn>
                <a:cxn ang="0">
                  <a:pos x="785" y="23"/>
                </a:cxn>
              </a:cxnLst>
              <a:rect l="0" t="0" r="r" b="b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7" name="Freeform 67"/>
            <p:cNvSpPr>
              <a:spLocks noChangeArrowheads="1"/>
            </p:cNvSpPr>
            <p:nvPr/>
          </p:nvSpPr>
          <p:spPr bwMode="auto">
            <a:xfrm>
              <a:off x="3693" y="3695"/>
              <a:ext cx="598" cy="114"/>
            </a:xfrm>
            <a:custGeom>
              <a:avLst/>
              <a:gdLst/>
              <a:ahLst/>
              <a:cxnLst>
                <a:cxn ang="0">
                  <a:pos x="785" y="19"/>
                </a:cxn>
                <a:cxn ang="0">
                  <a:pos x="686" y="10"/>
                </a:cxn>
                <a:cxn ang="0">
                  <a:pos x="588" y="6"/>
                </a:cxn>
                <a:cxn ang="0">
                  <a:pos x="490" y="0"/>
                </a:cxn>
                <a:cxn ang="0">
                  <a:pos x="392" y="0"/>
                </a:cxn>
                <a:cxn ang="0">
                  <a:pos x="293" y="0"/>
                </a:cxn>
                <a:cxn ang="0">
                  <a:pos x="196" y="0"/>
                </a:cxn>
                <a:cxn ang="0">
                  <a:pos x="97" y="2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3" y="27"/>
                </a:cxn>
                <a:cxn ang="0">
                  <a:pos x="4" y="38"/>
                </a:cxn>
                <a:cxn ang="0">
                  <a:pos x="7" y="50"/>
                </a:cxn>
                <a:cxn ang="0">
                  <a:pos x="8" y="62"/>
                </a:cxn>
                <a:cxn ang="0">
                  <a:pos x="10" y="74"/>
                </a:cxn>
                <a:cxn ang="0">
                  <a:pos x="11" y="85"/>
                </a:cxn>
                <a:cxn ang="0">
                  <a:pos x="14" y="97"/>
                </a:cxn>
                <a:cxn ang="0">
                  <a:pos x="73" y="105"/>
                </a:cxn>
                <a:cxn ang="0">
                  <a:pos x="133" y="113"/>
                </a:cxn>
                <a:cxn ang="0">
                  <a:pos x="193" y="119"/>
                </a:cxn>
                <a:cxn ang="0">
                  <a:pos x="257" y="126"/>
                </a:cxn>
                <a:cxn ang="0">
                  <a:pos x="320" y="128"/>
                </a:cxn>
                <a:cxn ang="0">
                  <a:pos x="385" y="132"/>
                </a:cxn>
                <a:cxn ang="0">
                  <a:pos x="450" y="135"/>
                </a:cxn>
                <a:cxn ang="0">
                  <a:pos x="519" y="136"/>
                </a:cxn>
                <a:cxn ang="0">
                  <a:pos x="577" y="135"/>
                </a:cxn>
                <a:cxn ang="0">
                  <a:pos x="632" y="132"/>
                </a:cxn>
                <a:cxn ang="0">
                  <a:pos x="684" y="127"/>
                </a:cxn>
                <a:cxn ang="0">
                  <a:pos x="737" y="123"/>
                </a:cxn>
                <a:cxn ang="0">
                  <a:pos x="786" y="117"/>
                </a:cxn>
                <a:cxn ang="0">
                  <a:pos x="834" y="110"/>
                </a:cxn>
                <a:cxn ang="0">
                  <a:pos x="882" y="102"/>
                </a:cxn>
                <a:cxn ang="0">
                  <a:pos x="933" y="97"/>
                </a:cxn>
                <a:cxn ang="0">
                  <a:pos x="920" y="85"/>
                </a:cxn>
                <a:cxn ang="0">
                  <a:pos x="907" y="75"/>
                </a:cxn>
                <a:cxn ang="0">
                  <a:pos x="893" y="64"/>
                </a:cxn>
                <a:cxn ang="0">
                  <a:pos x="878" y="54"/>
                </a:cxn>
                <a:cxn ang="0">
                  <a:pos x="858" y="44"/>
                </a:cxn>
                <a:cxn ang="0">
                  <a:pos x="837" y="34"/>
                </a:cxn>
                <a:cxn ang="0">
                  <a:pos x="813" y="27"/>
                </a:cxn>
                <a:cxn ang="0">
                  <a:pos x="785" y="19"/>
                </a:cxn>
              </a:cxnLst>
              <a:rect l="0" t="0" r="r" b="b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8" name="Freeform 68"/>
            <p:cNvSpPr>
              <a:spLocks noChangeArrowheads="1"/>
            </p:cNvSpPr>
            <p:nvPr/>
          </p:nvSpPr>
          <p:spPr bwMode="auto">
            <a:xfrm>
              <a:off x="3693" y="3692"/>
              <a:ext cx="598" cy="97"/>
            </a:xfrm>
            <a:custGeom>
              <a:avLst/>
              <a:gdLst/>
              <a:ahLst/>
              <a:cxnLst>
                <a:cxn ang="0">
                  <a:pos x="785" y="18"/>
                </a:cxn>
                <a:cxn ang="0">
                  <a:pos x="686" y="10"/>
                </a:cxn>
                <a:cxn ang="0">
                  <a:pos x="588" y="5"/>
                </a:cxn>
                <a:cxn ang="0">
                  <a:pos x="490" y="1"/>
                </a:cxn>
                <a:cxn ang="0">
                  <a:pos x="392" y="1"/>
                </a:cxn>
                <a:cxn ang="0">
                  <a:pos x="293" y="0"/>
                </a:cxn>
                <a:cxn ang="0">
                  <a:pos x="196" y="1"/>
                </a:cxn>
                <a:cxn ang="0">
                  <a:pos x="97" y="1"/>
                </a:cxn>
                <a:cxn ang="0">
                  <a:pos x="0" y="4"/>
                </a:cxn>
                <a:cxn ang="0">
                  <a:pos x="1" y="13"/>
                </a:cxn>
                <a:cxn ang="0">
                  <a:pos x="3" y="23"/>
                </a:cxn>
                <a:cxn ang="0">
                  <a:pos x="4" y="32"/>
                </a:cxn>
                <a:cxn ang="0">
                  <a:pos x="7" y="43"/>
                </a:cxn>
                <a:cxn ang="0">
                  <a:pos x="8" y="52"/>
                </a:cxn>
                <a:cxn ang="0">
                  <a:pos x="10" y="63"/>
                </a:cxn>
                <a:cxn ang="0">
                  <a:pos x="11" y="72"/>
                </a:cxn>
                <a:cxn ang="0">
                  <a:pos x="14" y="82"/>
                </a:cxn>
                <a:cxn ang="0">
                  <a:pos x="73" y="89"/>
                </a:cxn>
                <a:cxn ang="0">
                  <a:pos x="133" y="95"/>
                </a:cxn>
                <a:cxn ang="0">
                  <a:pos x="193" y="100"/>
                </a:cxn>
                <a:cxn ang="0">
                  <a:pos x="257" y="106"/>
                </a:cxn>
                <a:cxn ang="0">
                  <a:pos x="320" y="108"/>
                </a:cxn>
                <a:cxn ang="0">
                  <a:pos x="385" y="112"/>
                </a:cxn>
                <a:cxn ang="0">
                  <a:pos x="450" y="113"/>
                </a:cxn>
                <a:cxn ang="0">
                  <a:pos x="519" y="115"/>
                </a:cxn>
                <a:cxn ang="0">
                  <a:pos x="577" y="113"/>
                </a:cxn>
                <a:cxn ang="0">
                  <a:pos x="632" y="112"/>
                </a:cxn>
                <a:cxn ang="0">
                  <a:pos x="684" y="108"/>
                </a:cxn>
                <a:cxn ang="0">
                  <a:pos x="737" y="104"/>
                </a:cxn>
                <a:cxn ang="0">
                  <a:pos x="786" y="98"/>
                </a:cxn>
                <a:cxn ang="0">
                  <a:pos x="834" y="93"/>
                </a:cxn>
                <a:cxn ang="0">
                  <a:pos x="882" y="86"/>
                </a:cxn>
                <a:cxn ang="0">
                  <a:pos x="933" y="82"/>
                </a:cxn>
                <a:cxn ang="0">
                  <a:pos x="920" y="72"/>
                </a:cxn>
                <a:cxn ang="0">
                  <a:pos x="907" y="63"/>
                </a:cxn>
                <a:cxn ang="0">
                  <a:pos x="893" y="55"/>
                </a:cxn>
                <a:cxn ang="0">
                  <a:pos x="878" y="47"/>
                </a:cxn>
                <a:cxn ang="0">
                  <a:pos x="858" y="39"/>
                </a:cxn>
                <a:cxn ang="0">
                  <a:pos x="837" y="31"/>
                </a:cxn>
                <a:cxn ang="0">
                  <a:pos x="813" y="23"/>
                </a:cxn>
                <a:cxn ang="0">
                  <a:pos x="785" y="18"/>
                </a:cxn>
              </a:cxnLst>
              <a:rect l="0" t="0" r="r" b="b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9" name="Freeform 69"/>
            <p:cNvSpPr>
              <a:spLocks noChangeArrowheads="1"/>
            </p:cNvSpPr>
            <p:nvPr/>
          </p:nvSpPr>
          <p:spPr bwMode="auto">
            <a:xfrm>
              <a:off x="4196" y="3538"/>
              <a:ext cx="625" cy="282"/>
            </a:xfrm>
            <a:custGeom>
              <a:avLst/>
              <a:gdLst/>
              <a:ahLst/>
              <a:cxnLst>
                <a:cxn ang="0">
                  <a:pos x="975" y="70"/>
                </a:cxn>
                <a:cxn ang="0">
                  <a:pos x="808" y="25"/>
                </a:cxn>
                <a:cxn ang="0">
                  <a:pos x="660" y="2"/>
                </a:cxn>
                <a:cxn ang="0">
                  <a:pos x="525" y="0"/>
                </a:cxn>
                <a:cxn ang="0">
                  <a:pos x="403" y="17"/>
                </a:cxn>
                <a:cxn ang="0">
                  <a:pos x="290" y="48"/>
                </a:cxn>
                <a:cxn ang="0">
                  <a:pos x="186" y="94"/>
                </a:cxn>
                <a:cxn ang="0">
                  <a:pos x="90" y="150"/>
                </a:cxn>
                <a:cxn ang="0">
                  <a:pos x="0" y="214"/>
                </a:cxn>
                <a:cxn ang="0">
                  <a:pos x="14" y="233"/>
                </a:cxn>
                <a:cxn ang="0">
                  <a:pos x="32" y="252"/>
                </a:cxn>
                <a:cxn ang="0">
                  <a:pos x="52" y="267"/>
                </a:cxn>
                <a:cxn ang="0">
                  <a:pos x="76" y="283"/>
                </a:cxn>
                <a:cxn ang="0">
                  <a:pos x="101" y="295"/>
                </a:cxn>
                <a:cxn ang="0">
                  <a:pos x="131" y="305"/>
                </a:cxn>
                <a:cxn ang="0">
                  <a:pos x="163" y="313"/>
                </a:cxn>
                <a:cxn ang="0">
                  <a:pos x="200" y="321"/>
                </a:cxn>
                <a:cxn ang="0">
                  <a:pos x="273" y="322"/>
                </a:cxn>
                <a:cxn ang="0">
                  <a:pos x="348" y="325"/>
                </a:cxn>
                <a:cxn ang="0">
                  <a:pos x="423" y="326"/>
                </a:cxn>
                <a:cxn ang="0">
                  <a:pos x="499" y="329"/>
                </a:cxn>
                <a:cxn ang="0">
                  <a:pos x="573" y="330"/>
                </a:cxn>
                <a:cxn ang="0">
                  <a:pos x="648" y="333"/>
                </a:cxn>
                <a:cxn ang="0">
                  <a:pos x="722" y="334"/>
                </a:cxn>
                <a:cxn ang="0">
                  <a:pos x="799" y="338"/>
                </a:cxn>
                <a:cxn ang="0">
                  <a:pos x="841" y="331"/>
                </a:cxn>
                <a:cxn ang="0">
                  <a:pos x="875" y="313"/>
                </a:cxn>
                <a:cxn ang="0">
                  <a:pos x="900" y="286"/>
                </a:cxn>
                <a:cxn ang="0">
                  <a:pos x="921" y="250"/>
                </a:cxn>
                <a:cxn ang="0">
                  <a:pos x="935" y="209"/>
                </a:cxn>
                <a:cxn ang="0">
                  <a:pos x="950" y="163"/>
                </a:cxn>
                <a:cxn ang="0">
                  <a:pos x="961" y="116"/>
                </a:cxn>
                <a:cxn ang="0">
                  <a:pos x="975" y="70"/>
                </a:cxn>
              </a:cxnLst>
              <a:rect l="0" t="0" r="r" b="b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0" name="Freeform 70"/>
            <p:cNvSpPr>
              <a:spLocks noChangeArrowheads="1"/>
            </p:cNvSpPr>
            <p:nvPr/>
          </p:nvSpPr>
          <p:spPr bwMode="auto">
            <a:xfrm>
              <a:off x="4217" y="3546"/>
              <a:ext cx="583" cy="262"/>
            </a:xfrm>
            <a:custGeom>
              <a:avLst/>
              <a:gdLst/>
              <a:ahLst/>
              <a:cxnLst>
                <a:cxn ang="0">
                  <a:pos x="909" y="66"/>
                </a:cxn>
                <a:cxn ang="0">
                  <a:pos x="753" y="22"/>
                </a:cxn>
                <a:cxn ang="0">
                  <a:pos x="615" y="1"/>
                </a:cxn>
                <a:cxn ang="0">
                  <a:pos x="488" y="0"/>
                </a:cxn>
                <a:cxn ang="0">
                  <a:pos x="375" y="16"/>
                </a:cxn>
                <a:cxn ang="0">
                  <a:pos x="269" y="46"/>
                </a:cxn>
                <a:cxn ang="0">
                  <a:pos x="173" y="87"/>
                </a:cxn>
                <a:cxn ang="0">
                  <a:pos x="83" y="138"/>
                </a:cxn>
                <a:cxn ang="0">
                  <a:pos x="0" y="198"/>
                </a:cxn>
                <a:cxn ang="0">
                  <a:pos x="11" y="217"/>
                </a:cxn>
                <a:cxn ang="0">
                  <a:pos x="28" y="235"/>
                </a:cxn>
                <a:cxn ang="0">
                  <a:pos x="48" y="249"/>
                </a:cxn>
                <a:cxn ang="0">
                  <a:pos x="70" y="264"/>
                </a:cxn>
                <a:cxn ang="0">
                  <a:pos x="94" y="274"/>
                </a:cxn>
                <a:cxn ang="0">
                  <a:pos x="122" y="285"/>
                </a:cxn>
                <a:cxn ang="0">
                  <a:pos x="152" y="291"/>
                </a:cxn>
                <a:cxn ang="0">
                  <a:pos x="186" y="298"/>
                </a:cxn>
                <a:cxn ang="0">
                  <a:pos x="255" y="299"/>
                </a:cxn>
                <a:cxn ang="0">
                  <a:pos x="324" y="301"/>
                </a:cxn>
                <a:cxn ang="0">
                  <a:pos x="393" y="303"/>
                </a:cxn>
                <a:cxn ang="0">
                  <a:pos x="464" y="305"/>
                </a:cxn>
                <a:cxn ang="0">
                  <a:pos x="533" y="307"/>
                </a:cxn>
                <a:cxn ang="0">
                  <a:pos x="604" y="309"/>
                </a:cxn>
                <a:cxn ang="0">
                  <a:pos x="673" y="312"/>
                </a:cxn>
                <a:cxn ang="0">
                  <a:pos x="743" y="315"/>
                </a:cxn>
                <a:cxn ang="0">
                  <a:pos x="783" y="308"/>
                </a:cxn>
                <a:cxn ang="0">
                  <a:pos x="814" y="292"/>
                </a:cxn>
                <a:cxn ang="0">
                  <a:pos x="838" y="266"/>
                </a:cxn>
                <a:cxn ang="0">
                  <a:pos x="858" y="234"/>
                </a:cxn>
                <a:cxn ang="0">
                  <a:pos x="872" y="194"/>
                </a:cxn>
                <a:cxn ang="0">
                  <a:pos x="885" y="153"/>
                </a:cxn>
                <a:cxn ang="0">
                  <a:pos x="896" y="108"/>
                </a:cxn>
                <a:cxn ang="0">
                  <a:pos x="909" y="66"/>
                </a:cxn>
              </a:cxnLst>
              <a:rect l="0" t="0" r="r" b="b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1" name="Freeform 71"/>
            <p:cNvSpPr>
              <a:spLocks noChangeArrowheads="1"/>
            </p:cNvSpPr>
            <p:nvPr/>
          </p:nvSpPr>
          <p:spPr bwMode="auto">
            <a:xfrm>
              <a:off x="4237" y="3555"/>
              <a:ext cx="540" cy="242"/>
            </a:xfrm>
            <a:custGeom>
              <a:avLst/>
              <a:gdLst/>
              <a:ahLst/>
              <a:cxnLst>
                <a:cxn ang="0">
                  <a:pos x="843" y="61"/>
                </a:cxn>
                <a:cxn ang="0">
                  <a:pos x="700" y="21"/>
                </a:cxn>
                <a:cxn ang="0">
                  <a:pos x="572" y="1"/>
                </a:cxn>
                <a:cxn ang="0">
                  <a:pos x="454" y="0"/>
                </a:cxn>
                <a:cxn ang="0">
                  <a:pos x="349" y="14"/>
                </a:cxn>
                <a:cxn ang="0">
                  <a:pos x="250" y="42"/>
                </a:cxn>
                <a:cxn ang="0">
                  <a:pos x="161" y="81"/>
                </a:cxn>
                <a:cxn ang="0">
                  <a:pos x="78" y="128"/>
                </a:cxn>
                <a:cxn ang="0">
                  <a:pos x="0" y="184"/>
                </a:cxn>
                <a:cxn ang="0">
                  <a:pos x="11" y="201"/>
                </a:cxn>
                <a:cxn ang="0">
                  <a:pos x="27" y="218"/>
                </a:cxn>
                <a:cxn ang="0">
                  <a:pos x="44" y="231"/>
                </a:cxn>
                <a:cxn ang="0">
                  <a:pos x="66" y="244"/>
                </a:cxn>
                <a:cxn ang="0">
                  <a:pos x="87" y="255"/>
                </a:cxn>
                <a:cxn ang="0">
                  <a:pos x="113" y="264"/>
                </a:cxn>
                <a:cxn ang="0">
                  <a:pos x="141" y="270"/>
                </a:cxn>
                <a:cxn ang="0">
                  <a:pos x="172" y="276"/>
                </a:cxn>
                <a:cxn ang="0">
                  <a:pos x="236" y="277"/>
                </a:cxn>
                <a:cxn ang="0">
                  <a:pos x="301" y="279"/>
                </a:cxn>
                <a:cxn ang="0">
                  <a:pos x="366" y="281"/>
                </a:cxn>
                <a:cxn ang="0">
                  <a:pos x="431" y="283"/>
                </a:cxn>
                <a:cxn ang="0">
                  <a:pos x="494" y="285"/>
                </a:cxn>
                <a:cxn ang="0">
                  <a:pos x="560" y="287"/>
                </a:cxn>
                <a:cxn ang="0">
                  <a:pos x="624" y="289"/>
                </a:cxn>
                <a:cxn ang="0">
                  <a:pos x="690" y="291"/>
                </a:cxn>
                <a:cxn ang="0">
                  <a:pos x="726" y="285"/>
                </a:cxn>
                <a:cxn ang="0">
                  <a:pos x="755" y="270"/>
                </a:cxn>
                <a:cxn ang="0">
                  <a:pos x="778" y="245"/>
                </a:cxn>
                <a:cxn ang="0">
                  <a:pos x="796" y="215"/>
                </a:cxn>
                <a:cxn ang="0">
                  <a:pos x="809" y="179"/>
                </a:cxn>
                <a:cxn ang="0">
                  <a:pos x="820" y="140"/>
                </a:cxn>
                <a:cxn ang="0">
                  <a:pos x="830" y="99"/>
                </a:cxn>
                <a:cxn ang="0">
                  <a:pos x="843" y="61"/>
                </a:cxn>
              </a:cxnLst>
              <a:rect l="0" t="0" r="r" b="b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2" name="Freeform 72"/>
            <p:cNvSpPr>
              <a:spLocks noChangeArrowheads="1"/>
            </p:cNvSpPr>
            <p:nvPr/>
          </p:nvSpPr>
          <p:spPr bwMode="auto">
            <a:xfrm>
              <a:off x="4259" y="3560"/>
              <a:ext cx="496" cy="228"/>
            </a:xfrm>
            <a:custGeom>
              <a:avLst/>
              <a:gdLst/>
              <a:ahLst/>
              <a:cxnLst>
                <a:cxn ang="0">
                  <a:pos x="775" y="57"/>
                </a:cxn>
                <a:cxn ang="0">
                  <a:pos x="644" y="19"/>
                </a:cxn>
                <a:cxn ang="0">
                  <a:pos x="525" y="1"/>
                </a:cxn>
                <a:cxn ang="0">
                  <a:pos x="418" y="0"/>
                </a:cxn>
                <a:cxn ang="0">
                  <a:pos x="320" y="13"/>
                </a:cxn>
                <a:cxn ang="0">
                  <a:pos x="230" y="38"/>
                </a:cxn>
                <a:cxn ang="0">
                  <a:pos x="148" y="74"/>
                </a:cxn>
                <a:cxn ang="0">
                  <a:pos x="72" y="119"/>
                </a:cxn>
                <a:cxn ang="0">
                  <a:pos x="0" y="170"/>
                </a:cxn>
                <a:cxn ang="0">
                  <a:pos x="11" y="185"/>
                </a:cxn>
                <a:cxn ang="0">
                  <a:pos x="25" y="201"/>
                </a:cxn>
                <a:cxn ang="0">
                  <a:pos x="41" y="213"/>
                </a:cxn>
                <a:cxn ang="0">
                  <a:pos x="61" y="226"/>
                </a:cxn>
                <a:cxn ang="0">
                  <a:pos x="80" y="235"/>
                </a:cxn>
                <a:cxn ang="0">
                  <a:pos x="104" y="243"/>
                </a:cxn>
                <a:cxn ang="0">
                  <a:pos x="130" y="249"/>
                </a:cxn>
                <a:cxn ang="0">
                  <a:pos x="158" y="254"/>
                </a:cxn>
                <a:cxn ang="0">
                  <a:pos x="217" y="256"/>
                </a:cxn>
                <a:cxn ang="0">
                  <a:pos x="277" y="258"/>
                </a:cxn>
                <a:cxn ang="0">
                  <a:pos x="336" y="260"/>
                </a:cxn>
                <a:cxn ang="0">
                  <a:pos x="395" y="262"/>
                </a:cxn>
                <a:cxn ang="0">
                  <a:pos x="454" y="264"/>
                </a:cxn>
                <a:cxn ang="0">
                  <a:pos x="514" y="266"/>
                </a:cxn>
                <a:cxn ang="0">
                  <a:pos x="573" y="268"/>
                </a:cxn>
                <a:cxn ang="0">
                  <a:pos x="634" y="270"/>
                </a:cxn>
                <a:cxn ang="0">
                  <a:pos x="668" y="264"/>
                </a:cxn>
                <a:cxn ang="0">
                  <a:pos x="694" y="249"/>
                </a:cxn>
                <a:cxn ang="0">
                  <a:pos x="714" y="226"/>
                </a:cxn>
                <a:cxn ang="0">
                  <a:pos x="731" y="198"/>
                </a:cxn>
                <a:cxn ang="0">
                  <a:pos x="744" y="164"/>
                </a:cxn>
                <a:cxn ang="0">
                  <a:pos x="755" y="129"/>
                </a:cxn>
                <a:cxn ang="0">
                  <a:pos x="763" y="93"/>
                </a:cxn>
                <a:cxn ang="0">
                  <a:pos x="775" y="57"/>
                </a:cxn>
              </a:cxnLst>
              <a:rect l="0" t="0" r="r" b="b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3" name="Freeform 73"/>
            <p:cNvSpPr>
              <a:spLocks noChangeArrowheads="1"/>
            </p:cNvSpPr>
            <p:nvPr/>
          </p:nvSpPr>
          <p:spPr bwMode="auto">
            <a:xfrm>
              <a:off x="4322" y="3630"/>
              <a:ext cx="187" cy="274"/>
            </a:xfrm>
            <a:custGeom>
              <a:avLst/>
              <a:gdLst/>
              <a:ahLst/>
              <a:cxnLst>
                <a:cxn ang="0">
                  <a:pos x="240" y="280"/>
                </a:cxn>
                <a:cxn ang="0">
                  <a:pos x="246" y="244"/>
                </a:cxn>
                <a:cxn ang="0">
                  <a:pos x="251" y="209"/>
                </a:cxn>
                <a:cxn ang="0">
                  <a:pos x="257" y="174"/>
                </a:cxn>
                <a:cxn ang="0">
                  <a:pos x="264" y="140"/>
                </a:cxn>
                <a:cxn ang="0">
                  <a:pos x="270" y="105"/>
                </a:cxn>
                <a:cxn ang="0">
                  <a:pos x="277" y="69"/>
                </a:cxn>
                <a:cxn ang="0">
                  <a:pos x="282" y="34"/>
                </a:cxn>
                <a:cxn ang="0">
                  <a:pos x="289" y="0"/>
                </a:cxn>
                <a:cxn ang="0">
                  <a:pos x="225" y="1"/>
                </a:cxn>
                <a:cxn ang="0">
                  <a:pos x="168" y="12"/>
                </a:cxn>
                <a:cxn ang="0">
                  <a:pos x="119" y="30"/>
                </a:cxn>
                <a:cxn ang="0">
                  <a:pos x="79" y="56"/>
                </a:cxn>
                <a:cxn ang="0">
                  <a:pos x="45" y="90"/>
                </a:cxn>
                <a:cxn ang="0">
                  <a:pos x="21" y="133"/>
                </a:cxn>
                <a:cxn ang="0">
                  <a:pos x="6" y="184"/>
                </a:cxn>
                <a:cxn ang="0">
                  <a:pos x="0" y="246"/>
                </a:cxn>
                <a:cxn ang="0">
                  <a:pos x="16" y="286"/>
                </a:cxn>
                <a:cxn ang="0">
                  <a:pos x="38" y="312"/>
                </a:cxn>
                <a:cxn ang="0">
                  <a:pos x="64" y="325"/>
                </a:cxn>
                <a:cxn ang="0">
                  <a:pos x="96" y="329"/>
                </a:cxn>
                <a:cxn ang="0">
                  <a:pos x="129" y="323"/>
                </a:cxn>
                <a:cxn ang="0">
                  <a:pos x="164" y="311"/>
                </a:cxn>
                <a:cxn ang="0">
                  <a:pos x="202" y="295"/>
                </a:cxn>
                <a:cxn ang="0">
                  <a:pos x="240" y="280"/>
                </a:cxn>
              </a:cxnLst>
              <a:rect l="0" t="0" r="r" b="b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4" name="Freeform 74"/>
            <p:cNvSpPr>
              <a:spLocks noChangeArrowheads="1"/>
            </p:cNvSpPr>
            <p:nvPr/>
          </p:nvSpPr>
          <p:spPr bwMode="auto">
            <a:xfrm>
              <a:off x="4347" y="3672"/>
              <a:ext cx="137" cy="201"/>
            </a:xfrm>
            <a:custGeom>
              <a:avLst/>
              <a:gdLst/>
              <a:ahLst/>
              <a:cxnLst>
                <a:cxn ang="0">
                  <a:pos x="177" y="204"/>
                </a:cxn>
                <a:cxn ang="0">
                  <a:pos x="181" y="178"/>
                </a:cxn>
                <a:cxn ang="0">
                  <a:pos x="185" y="153"/>
                </a:cxn>
                <a:cxn ang="0">
                  <a:pos x="189" y="127"/>
                </a:cxn>
                <a:cxn ang="0">
                  <a:pos x="195" y="102"/>
                </a:cxn>
                <a:cxn ang="0">
                  <a:pos x="199" y="76"/>
                </a:cxn>
                <a:cxn ang="0">
                  <a:pos x="203" y="51"/>
                </a:cxn>
                <a:cxn ang="0">
                  <a:pos x="208" y="25"/>
                </a:cxn>
                <a:cxn ang="0">
                  <a:pos x="212" y="0"/>
                </a:cxn>
                <a:cxn ang="0">
                  <a:pos x="164" y="0"/>
                </a:cxn>
                <a:cxn ang="0">
                  <a:pos x="123" y="8"/>
                </a:cxn>
                <a:cxn ang="0">
                  <a:pos x="88" y="21"/>
                </a:cxn>
                <a:cxn ang="0">
                  <a:pos x="58" y="41"/>
                </a:cxn>
                <a:cxn ang="0">
                  <a:pos x="33" y="64"/>
                </a:cxn>
                <a:cxn ang="0">
                  <a:pos x="16" y="95"/>
                </a:cxn>
                <a:cxn ang="0">
                  <a:pos x="4" y="133"/>
                </a:cxn>
                <a:cxn ang="0">
                  <a:pos x="0" y="179"/>
                </a:cxn>
                <a:cxn ang="0">
                  <a:pos x="11" y="208"/>
                </a:cxn>
                <a:cxn ang="0">
                  <a:pos x="27" y="227"/>
                </a:cxn>
                <a:cxn ang="0">
                  <a:pos x="47" y="238"/>
                </a:cxn>
                <a:cxn ang="0">
                  <a:pos x="71" y="240"/>
                </a:cxn>
                <a:cxn ang="0">
                  <a:pos x="95" y="235"/>
                </a:cxn>
                <a:cxn ang="0">
                  <a:pos x="122" y="226"/>
                </a:cxn>
                <a:cxn ang="0">
                  <a:pos x="148" y="214"/>
                </a:cxn>
                <a:cxn ang="0">
                  <a:pos x="177" y="204"/>
                </a:cxn>
              </a:cxnLst>
              <a:rect l="0" t="0" r="r" b="b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5" name="Freeform 75"/>
            <p:cNvSpPr>
              <a:spLocks noChangeArrowheads="1"/>
            </p:cNvSpPr>
            <p:nvPr/>
          </p:nvSpPr>
          <p:spPr bwMode="auto">
            <a:xfrm>
              <a:off x="4595" y="3658"/>
              <a:ext cx="120" cy="172"/>
            </a:xfrm>
            <a:custGeom>
              <a:avLst/>
              <a:gdLst/>
              <a:ahLst/>
              <a:cxnLst>
                <a:cxn ang="0">
                  <a:pos x="98" y="200"/>
                </a:cxn>
                <a:cxn ang="0">
                  <a:pos x="57" y="191"/>
                </a:cxn>
                <a:cxn ang="0">
                  <a:pos x="31" y="175"/>
                </a:cxn>
                <a:cxn ang="0">
                  <a:pos x="15" y="151"/>
                </a:cxn>
                <a:cxn ang="0">
                  <a:pos x="9" y="123"/>
                </a:cxn>
                <a:cxn ang="0">
                  <a:pos x="7" y="92"/>
                </a:cxn>
                <a:cxn ang="0">
                  <a:pos x="7" y="59"/>
                </a:cxn>
                <a:cxn ang="0">
                  <a:pos x="5" y="28"/>
                </a:cxn>
                <a:cxn ang="0">
                  <a:pos x="0" y="0"/>
                </a:cxn>
                <a:cxn ang="0">
                  <a:pos x="45" y="12"/>
                </a:cxn>
                <a:cxn ang="0">
                  <a:pos x="87" y="28"/>
                </a:cxn>
                <a:cxn ang="0">
                  <a:pos x="124" y="45"/>
                </a:cxn>
                <a:cxn ang="0">
                  <a:pos x="155" y="66"/>
                </a:cxn>
                <a:cxn ang="0">
                  <a:pos x="175" y="89"/>
                </a:cxn>
                <a:cxn ang="0">
                  <a:pos x="186" y="118"/>
                </a:cxn>
                <a:cxn ang="0">
                  <a:pos x="184" y="152"/>
                </a:cxn>
                <a:cxn ang="0">
                  <a:pos x="170" y="192"/>
                </a:cxn>
                <a:cxn ang="0">
                  <a:pos x="158" y="196"/>
                </a:cxn>
                <a:cxn ang="0">
                  <a:pos x="148" y="201"/>
                </a:cxn>
                <a:cxn ang="0">
                  <a:pos x="138" y="203"/>
                </a:cxn>
                <a:cxn ang="0">
                  <a:pos x="129" y="205"/>
                </a:cxn>
                <a:cxn ang="0">
                  <a:pos x="120" y="204"/>
                </a:cxn>
                <a:cxn ang="0">
                  <a:pos x="111" y="203"/>
                </a:cxn>
                <a:cxn ang="0">
                  <a:pos x="104" y="201"/>
                </a:cxn>
                <a:cxn ang="0">
                  <a:pos x="98" y="200"/>
                </a:cxn>
              </a:cxnLst>
              <a:rect l="0" t="0" r="r" b="b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6" name="Freeform 76"/>
            <p:cNvSpPr>
              <a:spLocks noChangeArrowheads="1"/>
            </p:cNvSpPr>
            <p:nvPr/>
          </p:nvSpPr>
          <p:spPr bwMode="auto">
            <a:xfrm>
              <a:off x="4618" y="3692"/>
              <a:ext cx="73" cy="105"/>
            </a:xfrm>
            <a:custGeom>
              <a:avLst/>
              <a:gdLst/>
              <a:ahLst/>
              <a:cxnLst>
                <a:cxn ang="0">
                  <a:pos x="60" y="123"/>
                </a:cxn>
                <a:cxn ang="0">
                  <a:pos x="34" y="117"/>
                </a:cxn>
                <a:cxn ang="0">
                  <a:pos x="18" y="107"/>
                </a:cxn>
                <a:cxn ang="0">
                  <a:pos x="8" y="93"/>
                </a:cxn>
                <a:cxn ang="0">
                  <a:pos x="5" y="76"/>
                </a:cxn>
                <a:cxn ang="0">
                  <a:pos x="4" y="55"/>
                </a:cxn>
                <a:cxn ang="0">
                  <a:pos x="4" y="35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6" y="8"/>
                </a:cxn>
                <a:cxn ang="0">
                  <a:pos x="53" y="17"/>
                </a:cxn>
                <a:cxn ang="0">
                  <a:pos x="74" y="27"/>
                </a:cxn>
                <a:cxn ang="0">
                  <a:pos x="94" y="40"/>
                </a:cxn>
                <a:cxn ang="0">
                  <a:pos x="106" y="53"/>
                </a:cxn>
                <a:cxn ang="0">
                  <a:pos x="114" y="72"/>
                </a:cxn>
                <a:cxn ang="0">
                  <a:pos x="113" y="91"/>
                </a:cxn>
                <a:cxn ang="0">
                  <a:pos x="104" y="116"/>
                </a:cxn>
                <a:cxn ang="0">
                  <a:pos x="90" y="123"/>
                </a:cxn>
                <a:cxn ang="0">
                  <a:pos x="79" y="125"/>
                </a:cxn>
                <a:cxn ang="0">
                  <a:pos x="69" y="124"/>
                </a:cxn>
                <a:cxn ang="0">
                  <a:pos x="60" y="123"/>
                </a:cxn>
              </a:cxnLst>
              <a:rect l="0" t="0" r="r" b="b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7" name="Freeform 77"/>
            <p:cNvSpPr>
              <a:spLocks noChangeArrowheads="1"/>
            </p:cNvSpPr>
            <p:nvPr/>
          </p:nvSpPr>
          <p:spPr bwMode="auto">
            <a:xfrm>
              <a:off x="4451" y="3632"/>
              <a:ext cx="186" cy="254"/>
            </a:xfrm>
            <a:custGeom>
              <a:avLst/>
              <a:gdLst/>
              <a:ahLst/>
              <a:cxnLst>
                <a:cxn ang="0">
                  <a:pos x="179" y="293"/>
                </a:cxn>
                <a:cxn ang="0">
                  <a:pos x="246" y="248"/>
                </a:cxn>
                <a:cxn ang="0">
                  <a:pos x="282" y="199"/>
                </a:cxn>
                <a:cxn ang="0">
                  <a:pos x="292" y="149"/>
                </a:cxn>
                <a:cxn ang="0">
                  <a:pos x="282" y="102"/>
                </a:cxn>
                <a:cxn ang="0">
                  <a:pos x="251" y="57"/>
                </a:cxn>
                <a:cxn ang="0">
                  <a:pos x="208" y="23"/>
                </a:cxn>
                <a:cxn ang="0">
                  <a:pos x="151" y="2"/>
                </a:cxn>
                <a:cxn ang="0">
                  <a:pos x="90" y="0"/>
                </a:cxn>
                <a:cxn ang="0">
                  <a:pos x="75" y="38"/>
                </a:cxn>
                <a:cxn ang="0">
                  <a:pos x="54" y="81"/>
                </a:cxn>
                <a:cxn ang="0">
                  <a:pos x="28" y="122"/>
                </a:cxn>
                <a:cxn ang="0">
                  <a:pos x="9" y="166"/>
                </a:cxn>
                <a:cxn ang="0">
                  <a:pos x="0" y="206"/>
                </a:cxn>
                <a:cxn ang="0">
                  <a:pos x="9" y="244"/>
                </a:cxn>
                <a:cxn ang="0">
                  <a:pos x="41" y="275"/>
                </a:cxn>
                <a:cxn ang="0">
                  <a:pos x="105" y="303"/>
                </a:cxn>
                <a:cxn ang="0">
                  <a:pos x="116" y="303"/>
                </a:cxn>
                <a:cxn ang="0">
                  <a:pos x="127" y="304"/>
                </a:cxn>
                <a:cxn ang="0">
                  <a:pos x="136" y="303"/>
                </a:cxn>
                <a:cxn ang="0">
                  <a:pos x="145" y="303"/>
                </a:cxn>
                <a:cxn ang="0">
                  <a:pos x="153" y="300"/>
                </a:cxn>
                <a:cxn ang="0">
                  <a:pos x="161" y="297"/>
                </a:cxn>
                <a:cxn ang="0">
                  <a:pos x="169" y="295"/>
                </a:cxn>
                <a:cxn ang="0">
                  <a:pos x="179" y="293"/>
                </a:cxn>
              </a:cxnLst>
              <a:rect l="0" t="0" r="r" b="b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8" name="Freeform 78"/>
            <p:cNvSpPr>
              <a:spLocks noChangeArrowheads="1"/>
            </p:cNvSpPr>
            <p:nvPr/>
          </p:nvSpPr>
          <p:spPr bwMode="auto">
            <a:xfrm>
              <a:off x="4491" y="3687"/>
              <a:ext cx="104" cy="139"/>
            </a:xfrm>
            <a:custGeom>
              <a:avLst/>
              <a:gdLst/>
              <a:ahLst/>
              <a:cxnLst>
                <a:cxn ang="0">
                  <a:pos x="100" y="161"/>
                </a:cxn>
                <a:cxn ang="0">
                  <a:pos x="136" y="136"/>
                </a:cxn>
                <a:cxn ang="0">
                  <a:pos x="155" y="110"/>
                </a:cxn>
                <a:cxn ang="0">
                  <a:pos x="161" y="81"/>
                </a:cxn>
                <a:cxn ang="0">
                  <a:pos x="155" y="55"/>
                </a:cxn>
                <a:cxn ang="0">
                  <a:pos x="137" y="30"/>
                </a:cxn>
                <a:cxn ang="0">
                  <a:pos x="113" y="13"/>
                </a:cxn>
                <a:cxn ang="0">
                  <a:pos x="82" y="2"/>
                </a:cxn>
                <a:cxn ang="0">
                  <a:pos x="49" y="0"/>
                </a:cxn>
                <a:cxn ang="0">
                  <a:pos x="41" y="21"/>
                </a:cxn>
                <a:cxn ang="0">
                  <a:pos x="30" y="45"/>
                </a:cxn>
                <a:cxn ang="0">
                  <a:pos x="16" y="68"/>
                </a:cxn>
                <a:cxn ang="0">
                  <a:pos x="6" y="92"/>
                </a:cxn>
                <a:cxn ang="0">
                  <a:pos x="0" y="113"/>
                </a:cxn>
                <a:cxn ang="0">
                  <a:pos x="6" y="133"/>
                </a:cxn>
                <a:cxn ang="0">
                  <a:pos x="24" y="150"/>
                </a:cxn>
                <a:cxn ang="0">
                  <a:pos x="59" y="166"/>
                </a:cxn>
                <a:cxn ang="0">
                  <a:pos x="69" y="166"/>
                </a:cxn>
                <a:cxn ang="0">
                  <a:pos x="80" y="166"/>
                </a:cxn>
                <a:cxn ang="0">
                  <a:pos x="89" y="164"/>
                </a:cxn>
                <a:cxn ang="0">
                  <a:pos x="100" y="161"/>
                </a:cxn>
              </a:cxnLst>
              <a:rect l="0" t="0" r="r" b="b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9" name="Freeform 79"/>
            <p:cNvSpPr>
              <a:spLocks noChangeArrowheads="1"/>
            </p:cNvSpPr>
            <p:nvPr/>
          </p:nvSpPr>
          <p:spPr bwMode="auto">
            <a:xfrm>
              <a:off x="4374" y="3847"/>
              <a:ext cx="64" cy="101"/>
            </a:xfrm>
            <a:custGeom>
              <a:avLst/>
              <a:gdLst/>
              <a:ahLst/>
              <a:cxnLst>
                <a:cxn ang="0">
                  <a:pos x="99" y="29"/>
                </a:cxn>
                <a:cxn ang="0">
                  <a:pos x="86" y="17"/>
                </a:cxn>
                <a:cxn ang="0">
                  <a:pos x="74" y="11"/>
                </a:cxn>
                <a:cxn ang="0">
                  <a:pos x="61" y="5"/>
                </a:cxn>
                <a:cxn ang="0">
                  <a:pos x="50" y="3"/>
                </a:cxn>
                <a:cxn ang="0">
                  <a:pos x="37" y="0"/>
                </a:cxn>
                <a:cxn ang="0">
                  <a:pos x="24" y="0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2" y="20"/>
                </a:cxn>
                <a:cxn ang="0">
                  <a:pos x="7" y="39"/>
                </a:cxn>
                <a:cxn ang="0">
                  <a:pos x="13" y="58"/>
                </a:cxn>
                <a:cxn ang="0">
                  <a:pos x="23" y="75"/>
                </a:cxn>
                <a:cxn ang="0">
                  <a:pos x="34" y="88"/>
                </a:cxn>
                <a:cxn ang="0">
                  <a:pos x="50" y="101"/>
                </a:cxn>
                <a:cxn ang="0">
                  <a:pos x="68" y="111"/>
                </a:cxn>
                <a:cxn ang="0">
                  <a:pos x="92" y="120"/>
                </a:cxn>
                <a:cxn ang="0">
                  <a:pos x="86" y="109"/>
                </a:cxn>
                <a:cxn ang="0">
                  <a:pos x="85" y="97"/>
                </a:cxn>
                <a:cxn ang="0">
                  <a:pos x="83" y="85"/>
                </a:cxn>
                <a:cxn ang="0">
                  <a:pos x="85" y="75"/>
                </a:cxn>
                <a:cxn ang="0">
                  <a:pos x="85" y="63"/>
                </a:cxn>
                <a:cxn ang="0">
                  <a:pos x="89" y="51"/>
                </a:cxn>
                <a:cxn ang="0">
                  <a:pos x="93" y="39"/>
                </a:cxn>
                <a:cxn ang="0">
                  <a:pos x="99" y="29"/>
                </a:cxn>
              </a:cxnLst>
              <a:rect l="0" t="0" r="r" b="b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0" name="Freeform 80"/>
            <p:cNvSpPr>
              <a:spLocks noChangeArrowheads="1"/>
            </p:cNvSpPr>
            <p:nvPr/>
          </p:nvSpPr>
          <p:spPr bwMode="auto">
            <a:xfrm>
              <a:off x="4659" y="3804"/>
              <a:ext cx="34" cy="7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12"/>
                </a:cxn>
                <a:cxn ang="0">
                  <a:pos x="13" y="7"/>
                </a:cxn>
                <a:cxn ang="0">
                  <a:pos x="19" y="3"/>
                </a:cxn>
                <a:cxn ang="0">
                  <a:pos x="26" y="1"/>
                </a:cxn>
                <a:cxn ang="0">
                  <a:pos x="38" y="0"/>
                </a:cxn>
                <a:cxn ang="0">
                  <a:pos x="52" y="1"/>
                </a:cxn>
                <a:cxn ang="0">
                  <a:pos x="50" y="14"/>
                </a:cxn>
                <a:cxn ang="0">
                  <a:pos x="47" y="27"/>
                </a:cxn>
                <a:cxn ang="0">
                  <a:pos x="43" y="39"/>
                </a:cxn>
                <a:cxn ang="0">
                  <a:pos x="40" y="52"/>
                </a:cxn>
                <a:cxn ang="0">
                  <a:pos x="33" y="61"/>
                </a:cxn>
                <a:cxn ang="0">
                  <a:pos x="26" y="71"/>
                </a:cxn>
                <a:cxn ang="0">
                  <a:pos x="16" y="78"/>
                </a:cxn>
                <a:cxn ang="0">
                  <a:pos x="6" y="85"/>
                </a:cxn>
                <a:cxn ang="0">
                  <a:pos x="6" y="76"/>
                </a:cxn>
                <a:cxn ang="0">
                  <a:pos x="7" y="68"/>
                </a:cxn>
                <a:cxn ang="0">
                  <a:pos x="7" y="60"/>
                </a:cxn>
                <a:cxn ang="0">
                  <a:pos x="7" y="52"/>
                </a:cxn>
                <a:cxn ang="0">
                  <a:pos x="4" y="43"/>
                </a:cxn>
                <a:cxn ang="0">
                  <a:pos x="3" y="35"/>
                </a:cxn>
                <a:cxn ang="0">
                  <a:pos x="2" y="27"/>
                </a:cxn>
                <a:cxn ang="0">
                  <a:pos x="0" y="20"/>
                </a:cxn>
              </a:cxnLst>
              <a:rect l="0" t="0" r="r" b="b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1" name="Freeform 81"/>
            <p:cNvSpPr>
              <a:spLocks noChangeArrowheads="1"/>
            </p:cNvSpPr>
            <p:nvPr/>
          </p:nvSpPr>
          <p:spPr bwMode="auto">
            <a:xfrm>
              <a:off x="4518" y="3846"/>
              <a:ext cx="44" cy="82"/>
            </a:xfrm>
            <a:custGeom>
              <a:avLst/>
              <a:gdLst/>
              <a:ahLst/>
              <a:cxnLst>
                <a:cxn ang="0">
                  <a:pos x="69" y="27"/>
                </a:cxn>
                <a:cxn ang="0">
                  <a:pos x="62" y="19"/>
                </a:cxn>
                <a:cxn ang="0">
                  <a:pos x="55" y="13"/>
                </a:cxn>
                <a:cxn ang="0">
                  <a:pos x="48" y="7"/>
                </a:cxn>
                <a:cxn ang="0">
                  <a:pos x="41" y="4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4"/>
                </a:cxn>
                <a:cxn ang="0">
                  <a:pos x="1" y="14"/>
                </a:cxn>
                <a:cxn ang="0">
                  <a:pos x="4" y="24"/>
                </a:cxn>
                <a:cxn ang="0">
                  <a:pos x="7" y="35"/>
                </a:cxn>
                <a:cxn ang="0">
                  <a:pos x="11" y="47"/>
                </a:cxn>
                <a:cxn ang="0">
                  <a:pos x="13" y="58"/>
                </a:cxn>
                <a:cxn ang="0">
                  <a:pos x="14" y="70"/>
                </a:cxn>
                <a:cxn ang="0">
                  <a:pos x="14" y="83"/>
                </a:cxn>
                <a:cxn ang="0">
                  <a:pos x="14" y="99"/>
                </a:cxn>
                <a:cxn ang="0">
                  <a:pos x="21" y="95"/>
                </a:cxn>
                <a:cxn ang="0">
                  <a:pos x="28" y="90"/>
                </a:cxn>
                <a:cxn ang="0">
                  <a:pos x="35" y="82"/>
                </a:cxn>
                <a:cxn ang="0">
                  <a:pos x="44" y="73"/>
                </a:cxn>
                <a:cxn ang="0">
                  <a:pos x="49" y="61"/>
                </a:cxn>
                <a:cxn ang="0">
                  <a:pos x="56" y="51"/>
                </a:cxn>
                <a:cxn ang="0">
                  <a:pos x="62" y="39"/>
                </a:cxn>
                <a:cxn ang="0">
                  <a:pos x="69" y="27"/>
                </a:cxn>
              </a:cxnLst>
              <a:rect l="0" t="0" r="r" b="b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2" name="Freeform 82"/>
            <p:cNvSpPr>
              <a:spLocks noChangeArrowheads="1"/>
            </p:cNvSpPr>
            <p:nvPr/>
          </p:nvSpPr>
          <p:spPr bwMode="auto">
            <a:xfrm>
              <a:off x="3454" y="3791"/>
              <a:ext cx="258" cy="232"/>
            </a:xfrm>
            <a:custGeom>
              <a:avLst/>
              <a:gdLst/>
              <a:ahLst/>
              <a:cxnLst>
                <a:cxn ang="0">
                  <a:pos x="242" y="253"/>
                </a:cxn>
                <a:cxn ang="0">
                  <a:pos x="293" y="225"/>
                </a:cxn>
                <a:cxn ang="0">
                  <a:pos x="333" y="197"/>
                </a:cxn>
                <a:cxn ang="0">
                  <a:pos x="362" y="167"/>
                </a:cxn>
                <a:cxn ang="0">
                  <a:pos x="385" y="137"/>
                </a:cxn>
                <a:cxn ang="0">
                  <a:pos x="396" y="103"/>
                </a:cxn>
                <a:cxn ang="0">
                  <a:pos x="402" y="71"/>
                </a:cxn>
                <a:cxn ang="0">
                  <a:pos x="399" y="35"/>
                </a:cxn>
                <a:cxn ang="0">
                  <a:pos x="392" y="0"/>
                </a:cxn>
                <a:cxn ang="0">
                  <a:pos x="357" y="39"/>
                </a:cxn>
                <a:cxn ang="0">
                  <a:pos x="309" y="63"/>
                </a:cxn>
                <a:cxn ang="0">
                  <a:pos x="252" y="74"/>
                </a:cxn>
                <a:cxn ang="0">
                  <a:pos x="192" y="84"/>
                </a:cxn>
                <a:cxn ang="0">
                  <a:pos x="131" y="93"/>
                </a:cxn>
                <a:cxn ang="0">
                  <a:pos x="76" y="112"/>
                </a:cxn>
                <a:cxn ang="0">
                  <a:pos x="31" y="146"/>
                </a:cxn>
                <a:cxn ang="0">
                  <a:pos x="0" y="202"/>
                </a:cxn>
                <a:cxn ang="0">
                  <a:pos x="12" y="229"/>
                </a:cxn>
                <a:cxn ang="0">
                  <a:pos x="31" y="251"/>
                </a:cxn>
                <a:cxn ang="0">
                  <a:pos x="53" y="266"/>
                </a:cxn>
                <a:cxn ang="0">
                  <a:pos x="81" y="277"/>
                </a:cxn>
                <a:cxn ang="0">
                  <a:pos x="114" y="279"/>
                </a:cxn>
                <a:cxn ang="0">
                  <a:pos x="152" y="277"/>
                </a:cxn>
                <a:cxn ang="0">
                  <a:pos x="194" y="268"/>
                </a:cxn>
                <a:cxn ang="0">
                  <a:pos x="242" y="253"/>
                </a:cxn>
              </a:cxnLst>
              <a:rect l="0" t="0" r="r" b="b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3" name="Freeform 83"/>
            <p:cNvSpPr>
              <a:spLocks noChangeArrowheads="1"/>
            </p:cNvSpPr>
            <p:nvPr/>
          </p:nvSpPr>
          <p:spPr bwMode="auto">
            <a:xfrm>
              <a:off x="3507" y="3827"/>
              <a:ext cx="204" cy="164"/>
            </a:xfrm>
            <a:custGeom>
              <a:avLst/>
              <a:gdLst/>
              <a:ahLst/>
              <a:cxnLst>
                <a:cxn ang="0">
                  <a:pos x="159" y="178"/>
                </a:cxn>
                <a:cxn ang="0">
                  <a:pos x="200" y="158"/>
                </a:cxn>
                <a:cxn ang="0">
                  <a:pos x="234" y="139"/>
                </a:cxn>
                <a:cxn ang="0">
                  <a:pos x="262" y="118"/>
                </a:cxn>
                <a:cxn ang="0">
                  <a:pos x="285" y="97"/>
                </a:cxn>
                <a:cxn ang="0">
                  <a:pos x="299" y="74"/>
                </a:cxn>
                <a:cxn ang="0">
                  <a:pos x="310" y="50"/>
                </a:cxn>
                <a:cxn ang="0">
                  <a:pos x="316" y="25"/>
                </a:cxn>
                <a:cxn ang="0">
                  <a:pos x="319" y="0"/>
                </a:cxn>
                <a:cxn ang="0">
                  <a:pos x="285" y="28"/>
                </a:cxn>
                <a:cxn ang="0">
                  <a:pos x="247" y="44"/>
                </a:cxn>
                <a:cxn ang="0">
                  <a:pos x="205" y="51"/>
                </a:cxn>
                <a:cxn ang="0">
                  <a:pos x="161" y="58"/>
                </a:cxn>
                <a:cxn ang="0">
                  <a:pos x="116" y="64"/>
                </a:cxn>
                <a:cxn ang="0">
                  <a:pos x="73" y="79"/>
                </a:cxn>
                <a:cxn ang="0">
                  <a:pos x="32" y="104"/>
                </a:cxn>
                <a:cxn ang="0">
                  <a:pos x="0" y="144"/>
                </a:cxn>
                <a:cxn ang="0">
                  <a:pos x="3" y="162"/>
                </a:cxn>
                <a:cxn ang="0">
                  <a:pos x="11" y="177"/>
                </a:cxn>
                <a:cxn ang="0">
                  <a:pos x="24" y="187"/>
                </a:cxn>
                <a:cxn ang="0">
                  <a:pos x="41" y="195"/>
                </a:cxn>
                <a:cxn ang="0">
                  <a:pos x="62" y="196"/>
                </a:cxn>
                <a:cxn ang="0">
                  <a:pos x="90" y="194"/>
                </a:cxn>
                <a:cxn ang="0">
                  <a:pos x="121" y="187"/>
                </a:cxn>
                <a:cxn ang="0">
                  <a:pos x="159" y="178"/>
                </a:cxn>
              </a:cxnLst>
              <a:rect l="0" t="0" r="r" b="b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4" name="Freeform 84"/>
            <p:cNvSpPr>
              <a:spLocks noChangeArrowheads="1"/>
            </p:cNvSpPr>
            <p:nvPr/>
          </p:nvSpPr>
          <p:spPr bwMode="auto">
            <a:xfrm>
              <a:off x="3575" y="3779"/>
              <a:ext cx="340" cy="234"/>
            </a:xfrm>
            <a:custGeom>
              <a:avLst/>
              <a:gdLst/>
              <a:ahLst/>
              <a:cxnLst>
                <a:cxn ang="0">
                  <a:pos x="243" y="257"/>
                </a:cxn>
                <a:cxn ang="0">
                  <a:pos x="363" y="212"/>
                </a:cxn>
                <a:cxn ang="0">
                  <a:pos x="449" y="171"/>
                </a:cxn>
                <a:cxn ang="0">
                  <a:pos x="506" y="134"/>
                </a:cxn>
                <a:cxn ang="0">
                  <a:pos x="532" y="102"/>
                </a:cxn>
                <a:cxn ang="0">
                  <a:pos x="531" y="72"/>
                </a:cxn>
                <a:cxn ang="0">
                  <a:pos x="507" y="47"/>
                </a:cxn>
                <a:cxn ang="0">
                  <a:pos x="460" y="23"/>
                </a:cxn>
                <a:cxn ang="0">
                  <a:pos x="394" y="4"/>
                </a:cxn>
                <a:cxn ang="0">
                  <a:pos x="356" y="3"/>
                </a:cxn>
                <a:cxn ang="0">
                  <a:pos x="319" y="1"/>
                </a:cxn>
                <a:cxn ang="0">
                  <a:pos x="283" y="0"/>
                </a:cxn>
                <a:cxn ang="0">
                  <a:pos x="253" y="4"/>
                </a:cxn>
                <a:cxn ang="0">
                  <a:pos x="228" y="10"/>
                </a:cxn>
                <a:cxn ang="0">
                  <a:pos x="212" y="25"/>
                </a:cxn>
                <a:cxn ang="0">
                  <a:pos x="205" y="48"/>
                </a:cxn>
                <a:cxn ang="0">
                  <a:pos x="211" y="84"/>
                </a:cxn>
                <a:cxn ang="0">
                  <a:pos x="177" y="87"/>
                </a:cxn>
                <a:cxn ang="0">
                  <a:pos x="144" y="93"/>
                </a:cxn>
                <a:cxn ang="0">
                  <a:pos x="113" y="99"/>
                </a:cxn>
                <a:cxn ang="0">
                  <a:pos x="85" y="111"/>
                </a:cxn>
                <a:cxn ang="0">
                  <a:pos x="57" y="125"/>
                </a:cxn>
                <a:cxn ang="0">
                  <a:pos x="34" y="146"/>
                </a:cxn>
                <a:cxn ang="0">
                  <a:pos x="14" y="172"/>
                </a:cxn>
                <a:cxn ang="0">
                  <a:pos x="0" y="206"/>
                </a:cxn>
                <a:cxn ang="0">
                  <a:pos x="13" y="232"/>
                </a:cxn>
                <a:cxn ang="0">
                  <a:pos x="31" y="253"/>
                </a:cxn>
                <a:cxn ang="0">
                  <a:pos x="54" y="268"/>
                </a:cxn>
                <a:cxn ang="0">
                  <a:pos x="84" y="278"/>
                </a:cxn>
                <a:cxn ang="0">
                  <a:pos x="116" y="281"/>
                </a:cxn>
                <a:cxn ang="0">
                  <a:pos x="153" y="279"/>
                </a:cxn>
                <a:cxn ang="0">
                  <a:pos x="195" y="270"/>
                </a:cxn>
                <a:cxn ang="0">
                  <a:pos x="243" y="257"/>
                </a:cxn>
              </a:cxnLst>
              <a:rect l="0" t="0" r="r" b="b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5" name="Freeform 85"/>
            <p:cNvSpPr>
              <a:spLocks noChangeArrowheads="1"/>
            </p:cNvSpPr>
            <p:nvPr/>
          </p:nvSpPr>
          <p:spPr bwMode="auto">
            <a:xfrm>
              <a:off x="3648" y="3822"/>
              <a:ext cx="212" cy="147"/>
            </a:xfrm>
            <a:custGeom>
              <a:avLst/>
              <a:gdLst/>
              <a:ahLst/>
              <a:cxnLst>
                <a:cxn ang="0">
                  <a:pos x="152" y="161"/>
                </a:cxn>
                <a:cxn ang="0">
                  <a:pos x="226" y="132"/>
                </a:cxn>
                <a:cxn ang="0">
                  <a:pos x="279" y="106"/>
                </a:cxn>
                <a:cxn ang="0">
                  <a:pos x="313" y="82"/>
                </a:cxn>
                <a:cxn ang="0">
                  <a:pos x="331" y="64"/>
                </a:cxn>
                <a:cxn ang="0">
                  <a:pos x="331" y="45"/>
                </a:cxn>
                <a:cxn ang="0">
                  <a:pos x="316" y="29"/>
                </a:cxn>
                <a:cxn ang="0">
                  <a:pos x="288" y="15"/>
                </a:cxn>
                <a:cxn ang="0">
                  <a:pos x="247" y="3"/>
                </a:cxn>
                <a:cxn ang="0">
                  <a:pos x="223" y="2"/>
                </a:cxn>
                <a:cxn ang="0">
                  <a:pos x="199" y="0"/>
                </a:cxn>
                <a:cxn ang="0">
                  <a:pos x="176" y="0"/>
                </a:cxn>
                <a:cxn ang="0">
                  <a:pos x="158" y="3"/>
                </a:cxn>
                <a:cxn ang="0">
                  <a:pos x="141" y="7"/>
                </a:cxn>
                <a:cxn ang="0">
                  <a:pos x="131" y="16"/>
                </a:cxn>
                <a:cxn ang="0">
                  <a:pos x="127" y="30"/>
                </a:cxn>
                <a:cxn ang="0">
                  <a:pos x="131" y="54"/>
                </a:cxn>
                <a:cxn ang="0">
                  <a:pos x="110" y="55"/>
                </a:cxn>
                <a:cxn ang="0">
                  <a:pos x="89" y="59"/>
                </a:cxn>
                <a:cxn ang="0">
                  <a:pos x="69" y="63"/>
                </a:cxn>
                <a:cxn ang="0">
                  <a:pos x="52" y="71"/>
                </a:cxn>
                <a:cxn ang="0">
                  <a:pos x="35" y="79"/>
                </a:cxn>
                <a:cxn ang="0">
                  <a:pos x="21" y="92"/>
                </a:cxn>
                <a:cxn ang="0">
                  <a:pos x="8" y="107"/>
                </a:cxn>
                <a:cxn ang="0">
                  <a:pos x="0" y="129"/>
                </a:cxn>
                <a:cxn ang="0">
                  <a:pos x="7" y="145"/>
                </a:cxn>
                <a:cxn ang="0">
                  <a:pos x="19" y="160"/>
                </a:cxn>
                <a:cxn ang="0">
                  <a:pos x="34" y="167"/>
                </a:cxn>
                <a:cxn ang="0">
                  <a:pos x="52" y="174"/>
                </a:cxn>
                <a:cxn ang="0">
                  <a:pos x="72" y="175"/>
                </a:cxn>
                <a:cxn ang="0">
                  <a:pos x="96" y="174"/>
                </a:cxn>
                <a:cxn ang="0">
                  <a:pos x="121" y="169"/>
                </a:cxn>
                <a:cxn ang="0">
                  <a:pos x="152" y="161"/>
                </a:cxn>
              </a:cxnLst>
              <a:rect l="0" t="0" r="r" b="b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6" name="Freeform 86"/>
            <p:cNvSpPr>
              <a:spLocks noChangeArrowheads="1"/>
            </p:cNvSpPr>
            <p:nvPr/>
          </p:nvSpPr>
          <p:spPr bwMode="auto">
            <a:xfrm>
              <a:off x="3417" y="3961"/>
              <a:ext cx="73" cy="110"/>
            </a:xfrm>
            <a:custGeom>
              <a:avLst/>
              <a:gdLst/>
              <a:ahLst/>
              <a:cxnLst>
                <a:cxn ang="0">
                  <a:pos x="112" y="55"/>
                </a:cxn>
                <a:cxn ang="0">
                  <a:pos x="112" y="38"/>
                </a:cxn>
                <a:cxn ang="0">
                  <a:pos x="112" y="26"/>
                </a:cxn>
                <a:cxn ang="0">
                  <a:pos x="109" y="16"/>
                </a:cxn>
                <a:cxn ang="0">
                  <a:pos x="105" y="9"/>
                </a:cxn>
                <a:cxn ang="0">
                  <a:pos x="96" y="4"/>
                </a:cxn>
                <a:cxn ang="0">
                  <a:pos x="88" y="1"/>
                </a:cxn>
                <a:cxn ang="0">
                  <a:pos x="75" y="0"/>
                </a:cxn>
                <a:cxn ang="0">
                  <a:pos x="64" y="3"/>
                </a:cxn>
                <a:cxn ang="0">
                  <a:pos x="45" y="18"/>
                </a:cxn>
                <a:cxn ang="0">
                  <a:pos x="30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2" y="82"/>
                </a:cxn>
                <a:cxn ang="0">
                  <a:pos x="0" y="99"/>
                </a:cxn>
                <a:cxn ang="0">
                  <a:pos x="2" y="115"/>
                </a:cxn>
                <a:cxn ang="0">
                  <a:pos x="9" y="132"/>
                </a:cxn>
                <a:cxn ang="0">
                  <a:pos x="17" y="115"/>
                </a:cxn>
                <a:cxn ang="0">
                  <a:pos x="30" y="102"/>
                </a:cxn>
                <a:cxn ang="0">
                  <a:pos x="41" y="90"/>
                </a:cxn>
                <a:cxn ang="0">
                  <a:pos x="55" y="81"/>
                </a:cxn>
                <a:cxn ang="0">
                  <a:pos x="68" y="72"/>
                </a:cxn>
                <a:cxn ang="0">
                  <a:pos x="82" y="64"/>
                </a:cxn>
                <a:cxn ang="0">
                  <a:pos x="96" y="59"/>
                </a:cxn>
                <a:cxn ang="0">
                  <a:pos x="112" y="55"/>
                </a:cxn>
              </a:cxnLst>
              <a:rect l="0" t="0" r="r" b="b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7" name="Freeform 87"/>
            <p:cNvSpPr>
              <a:spLocks noChangeArrowheads="1"/>
            </p:cNvSpPr>
            <p:nvPr/>
          </p:nvSpPr>
          <p:spPr bwMode="auto">
            <a:xfrm>
              <a:off x="3571" y="3948"/>
              <a:ext cx="73" cy="110"/>
            </a:xfrm>
            <a:custGeom>
              <a:avLst/>
              <a:gdLst/>
              <a:ahLst/>
              <a:cxnLst>
                <a:cxn ang="0">
                  <a:pos x="112" y="56"/>
                </a:cxn>
                <a:cxn ang="0">
                  <a:pos x="113" y="39"/>
                </a:cxn>
                <a:cxn ang="0">
                  <a:pos x="113" y="26"/>
                </a:cxn>
                <a:cxn ang="0">
                  <a:pos x="110" y="16"/>
                </a:cxn>
                <a:cxn ang="0">
                  <a:pos x="106" y="9"/>
                </a:cxn>
                <a:cxn ang="0">
                  <a:pos x="97" y="4"/>
                </a:cxn>
                <a:cxn ang="0">
                  <a:pos x="89" y="1"/>
                </a:cxn>
                <a:cxn ang="0">
                  <a:pos x="76" y="0"/>
                </a:cxn>
                <a:cxn ang="0">
                  <a:pos x="65" y="1"/>
                </a:cxn>
                <a:cxn ang="0">
                  <a:pos x="45" y="17"/>
                </a:cxn>
                <a:cxn ang="0">
                  <a:pos x="30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2" y="82"/>
                </a:cxn>
                <a:cxn ang="0">
                  <a:pos x="0" y="99"/>
                </a:cxn>
                <a:cxn ang="0">
                  <a:pos x="3" y="116"/>
                </a:cxn>
                <a:cxn ang="0">
                  <a:pos x="10" y="133"/>
                </a:cxn>
                <a:cxn ang="0">
                  <a:pos x="18" y="116"/>
                </a:cxn>
                <a:cxn ang="0">
                  <a:pos x="30" y="102"/>
                </a:cxn>
                <a:cxn ang="0">
                  <a:pos x="42" y="89"/>
                </a:cxn>
                <a:cxn ang="0">
                  <a:pos x="55" y="80"/>
                </a:cxn>
                <a:cxn ang="0">
                  <a:pos x="68" y="71"/>
                </a:cxn>
                <a:cxn ang="0">
                  <a:pos x="82" y="64"/>
                </a:cxn>
                <a:cxn ang="0">
                  <a:pos x="96" y="59"/>
                </a:cxn>
                <a:cxn ang="0">
                  <a:pos x="112" y="56"/>
                </a:cxn>
              </a:cxnLst>
              <a:rect l="0" t="0" r="r" b="b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8" name="Freeform 88"/>
            <p:cNvSpPr>
              <a:spLocks noChangeArrowheads="1"/>
            </p:cNvSpPr>
            <p:nvPr/>
          </p:nvSpPr>
          <p:spPr bwMode="auto">
            <a:xfrm>
              <a:off x="3810" y="3438"/>
              <a:ext cx="231" cy="463"/>
            </a:xfrm>
            <a:custGeom>
              <a:avLst/>
              <a:gdLst/>
              <a:ahLst/>
              <a:cxnLst>
                <a:cxn ang="0">
                  <a:pos x="83" y="463"/>
                </a:cxn>
                <a:cxn ang="0">
                  <a:pos x="72" y="404"/>
                </a:cxn>
                <a:cxn ang="0">
                  <a:pos x="62" y="347"/>
                </a:cxn>
                <a:cxn ang="0">
                  <a:pos x="51" y="288"/>
                </a:cxn>
                <a:cxn ang="0">
                  <a:pos x="41" y="231"/>
                </a:cxn>
                <a:cxn ang="0">
                  <a:pos x="30" y="172"/>
                </a:cxn>
                <a:cxn ang="0">
                  <a:pos x="20" y="115"/>
                </a:cxn>
                <a:cxn ang="0">
                  <a:pos x="10" y="57"/>
                </a:cxn>
                <a:cxn ang="0">
                  <a:pos x="0" y="0"/>
                </a:cxn>
                <a:cxn ang="0">
                  <a:pos x="42" y="36"/>
                </a:cxn>
                <a:cxn ang="0">
                  <a:pos x="87" y="82"/>
                </a:cxn>
                <a:cxn ang="0">
                  <a:pos x="133" y="131"/>
                </a:cxn>
                <a:cxn ang="0">
                  <a:pos x="179" y="188"/>
                </a:cxn>
                <a:cxn ang="0">
                  <a:pos x="224" y="248"/>
                </a:cxn>
                <a:cxn ang="0">
                  <a:pos x="271" y="314"/>
                </a:cxn>
                <a:cxn ang="0">
                  <a:pos x="316" y="383"/>
                </a:cxn>
                <a:cxn ang="0">
                  <a:pos x="361" y="457"/>
                </a:cxn>
                <a:cxn ang="0">
                  <a:pos x="334" y="504"/>
                </a:cxn>
                <a:cxn ang="0">
                  <a:pos x="305" y="535"/>
                </a:cxn>
                <a:cxn ang="0">
                  <a:pos x="272" y="551"/>
                </a:cxn>
                <a:cxn ang="0">
                  <a:pos x="240" y="553"/>
                </a:cxn>
                <a:cxn ang="0">
                  <a:pos x="202" y="543"/>
                </a:cxn>
                <a:cxn ang="0">
                  <a:pos x="164" y="524"/>
                </a:cxn>
                <a:cxn ang="0">
                  <a:pos x="124" y="497"/>
                </a:cxn>
                <a:cxn ang="0">
                  <a:pos x="83" y="463"/>
                </a:cxn>
              </a:cxnLst>
              <a:rect l="0" t="0" r="r" b="b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9" name="Freeform 89"/>
            <p:cNvSpPr>
              <a:spLocks noChangeArrowheads="1"/>
            </p:cNvSpPr>
            <p:nvPr/>
          </p:nvSpPr>
          <p:spPr bwMode="auto">
            <a:xfrm>
              <a:off x="3061" y="2911"/>
              <a:ext cx="871" cy="927"/>
            </a:xfrm>
            <a:custGeom>
              <a:avLst/>
              <a:gdLst/>
              <a:ahLst/>
              <a:cxnLst>
                <a:cxn ang="0">
                  <a:pos x="1343" y="929"/>
                </a:cxn>
                <a:cxn ang="0">
                  <a:pos x="1309" y="888"/>
                </a:cxn>
                <a:cxn ang="0">
                  <a:pos x="1270" y="849"/>
                </a:cxn>
                <a:cxn ang="0">
                  <a:pos x="1226" y="811"/>
                </a:cxn>
                <a:cxn ang="0">
                  <a:pos x="1194" y="767"/>
                </a:cxn>
                <a:cxn ang="0">
                  <a:pos x="1173" y="717"/>
                </a:cxn>
                <a:cxn ang="0">
                  <a:pos x="1151" y="668"/>
                </a:cxn>
                <a:cxn ang="0">
                  <a:pos x="1132" y="618"/>
                </a:cxn>
                <a:cxn ang="0">
                  <a:pos x="1092" y="564"/>
                </a:cxn>
                <a:cxn ang="0">
                  <a:pos x="1030" y="516"/>
                </a:cxn>
                <a:cxn ang="0">
                  <a:pos x="966" y="476"/>
                </a:cxn>
                <a:cxn ang="0">
                  <a:pos x="903" y="442"/>
                </a:cxn>
                <a:cxn ang="0">
                  <a:pos x="876" y="421"/>
                </a:cxn>
                <a:cxn ang="0">
                  <a:pos x="886" y="405"/>
                </a:cxn>
                <a:cxn ang="0">
                  <a:pos x="896" y="391"/>
                </a:cxn>
                <a:cxn ang="0">
                  <a:pos x="906" y="375"/>
                </a:cxn>
                <a:cxn ang="0">
                  <a:pos x="911" y="320"/>
                </a:cxn>
                <a:cxn ang="0">
                  <a:pos x="880" y="228"/>
                </a:cxn>
                <a:cxn ang="0">
                  <a:pos x="824" y="136"/>
                </a:cxn>
                <a:cxn ang="0">
                  <a:pos x="765" y="45"/>
                </a:cxn>
                <a:cxn ang="0">
                  <a:pos x="652" y="34"/>
                </a:cxn>
                <a:cxn ang="0">
                  <a:pos x="470" y="94"/>
                </a:cxn>
                <a:cxn ang="0">
                  <a:pos x="289" y="166"/>
                </a:cxn>
                <a:cxn ang="0">
                  <a:pos x="120" y="277"/>
                </a:cxn>
                <a:cxn ang="0">
                  <a:pos x="15" y="416"/>
                </a:cxn>
                <a:cxn ang="0">
                  <a:pos x="0" y="499"/>
                </a:cxn>
                <a:cxn ang="0">
                  <a:pos x="24" y="546"/>
                </a:cxn>
                <a:cxn ang="0">
                  <a:pos x="73" y="570"/>
                </a:cxn>
                <a:cxn ang="0">
                  <a:pos x="163" y="593"/>
                </a:cxn>
                <a:cxn ang="0">
                  <a:pos x="265" y="683"/>
                </a:cxn>
                <a:cxn ang="0">
                  <a:pos x="406" y="806"/>
                </a:cxn>
                <a:cxn ang="0">
                  <a:pos x="660" y="899"/>
                </a:cxn>
                <a:cxn ang="0">
                  <a:pos x="899" y="963"/>
                </a:cxn>
                <a:cxn ang="0">
                  <a:pos x="989" y="1044"/>
                </a:cxn>
                <a:cxn ang="0">
                  <a:pos x="1082" y="1098"/>
                </a:cxn>
                <a:cxn ang="0">
                  <a:pos x="1177" y="1111"/>
                </a:cxn>
                <a:cxn ang="0">
                  <a:pos x="1270" y="1093"/>
                </a:cxn>
                <a:cxn ang="0">
                  <a:pos x="1326" y="1071"/>
                </a:cxn>
                <a:cxn ang="0">
                  <a:pos x="1353" y="1031"/>
                </a:cxn>
                <a:cxn ang="0">
                  <a:pos x="1359" y="978"/>
                </a:cxn>
              </a:cxnLst>
              <a:rect l="0" t="0" r="r" b="b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0" name="Freeform 90"/>
            <p:cNvSpPr>
              <a:spLocks noChangeArrowheads="1"/>
            </p:cNvSpPr>
            <p:nvPr/>
          </p:nvSpPr>
          <p:spPr bwMode="auto">
            <a:xfrm>
              <a:off x="3115" y="2921"/>
              <a:ext cx="760" cy="861"/>
            </a:xfrm>
            <a:custGeom>
              <a:avLst/>
              <a:gdLst/>
              <a:ahLst/>
              <a:cxnLst>
                <a:cxn ang="0">
                  <a:pos x="1172" y="871"/>
                </a:cxn>
                <a:cxn ang="0">
                  <a:pos x="1141" y="835"/>
                </a:cxn>
                <a:cxn ang="0">
                  <a:pos x="1107" y="801"/>
                </a:cxn>
                <a:cxn ang="0">
                  <a:pos x="1069" y="768"/>
                </a:cxn>
                <a:cxn ang="0">
                  <a:pos x="1039" y="730"/>
                </a:cxn>
                <a:cxn ang="0">
                  <a:pos x="1022" y="686"/>
                </a:cxn>
                <a:cxn ang="0">
                  <a:pos x="1004" y="643"/>
                </a:cxn>
                <a:cxn ang="0">
                  <a:pos x="987" y="600"/>
                </a:cxn>
                <a:cxn ang="0">
                  <a:pos x="952" y="554"/>
                </a:cxn>
                <a:cxn ang="0">
                  <a:pos x="898" y="511"/>
                </a:cxn>
                <a:cxn ang="0">
                  <a:pos x="843" y="476"/>
                </a:cxn>
                <a:cxn ang="0">
                  <a:pos x="786" y="447"/>
                </a:cxn>
                <a:cxn ang="0">
                  <a:pos x="764" y="425"/>
                </a:cxn>
                <a:cxn ang="0">
                  <a:pos x="779" y="399"/>
                </a:cxn>
                <a:cxn ang="0">
                  <a:pos x="795" y="369"/>
                </a:cxn>
                <a:cxn ang="0">
                  <a:pos x="809" y="341"/>
                </a:cxn>
                <a:cxn ang="0">
                  <a:pos x="813" y="290"/>
                </a:cxn>
                <a:cxn ang="0">
                  <a:pos x="785" y="207"/>
                </a:cxn>
                <a:cxn ang="0">
                  <a:pos x="734" y="123"/>
                </a:cxn>
                <a:cxn ang="0">
                  <a:pos x="679" y="40"/>
                </a:cxn>
                <a:cxn ang="0">
                  <a:pos x="580" y="33"/>
                </a:cxn>
                <a:cxn ang="0">
                  <a:pos x="418" y="102"/>
                </a:cxn>
                <a:cxn ang="0">
                  <a:pos x="256" y="186"/>
                </a:cxn>
                <a:cxn ang="0">
                  <a:pos x="106" y="298"/>
                </a:cxn>
                <a:cxn ang="0">
                  <a:pos x="14" y="421"/>
                </a:cxn>
                <a:cxn ang="0">
                  <a:pos x="0" y="481"/>
                </a:cxn>
                <a:cxn ang="0">
                  <a:pos x="20" y="504"/>
                </a:cxn>
                <a:cxn ang="0">
                  <a:pos x="64" y="511"/>
                </a:cxn>
                <a:cxn ang="0">
                  <a:pos x="143" y="531"/>
                </a:cxn>
                <a:cxn ang="0">
                  <a:pos x="232" y="625"/>
                </a:cxn>
                <a:cxn ang="0">
                  <a:pos x="353" y="749"/>
                </a:cxn>
                <a:cxn ang="0">
                  <a:pos x="575" y="844"/>
                </a:cxn>
                <a:cxn ang="0">
                  <a:pos x="784" y="900"/>
                </a:cxn>
                <a:cxn ang="0">
                  <a:pos x="863" y="972"/>
                </a:cxn>
                <a:cxn ang="0">
                  <a:pos x="945" y="1020"/>
                </a:cxn>
                <a:cxn ang="0">
                  <a:pos x="1028" y="1031"/>
                </a:cxn>
                <a:cxn ang="0">
                  <a:pos x="1107" y="1015"/>
                </a:cxn>
                <a:cxn ang="0">
                  <a:pos x="1158" y="997"/>
                </a:cxn>
                <a:cxn ang="0">
                  <a:pos x="1182" y="961"/>
                </a:cxn>
                <a:cxn ang="0">
                  <a:pos x="1186" y="914"/>
                </a:cxn>
              </a:cxnLst>
              <a:rect l="0" t="0" r="r" b="b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1" name="Freeform 91"/>
            <p:cNvSpPr>
              <a:spLocks noChangeArrowheads="1"/>
            </p:cNvSpPr>
            <p:nvPr/>
          </p:nvSpPr>
          <p:spPr bwMode="auto">
            <a:xfrm>
              <a:off x="3139" y="2948"/>
              <a:ext cx="710" cy="808"/>
            </a:xfrm>
            <a:custGeom>
              <a:avLst/>
              <a:gdLst/>
              <a:ahLst/>
              <a:cxnLst>
                <a:cxn ang="0">
                  <a:pos x="1095" y="816"/>
                </a:cxn>
                <a:cxn ang="0">
                  <a:pos x="1069" y="783"/>
                </a:cxn>
                <a:cxn ang="0">
                  <a:pos x="1035" y="752"/>
                </a:cxn>
                <a:cxn ang="0">
                  <a:pos x="999" y="721"/>
                </a:cxn>
                <a:cxn ang="0">
                  <a:pos x="974" y="686"/>
                </a:cxn>
                <a:cxn ang="0">
                  <a:pos x="957" y="644"/>
                </a:cxn>
                <a:cxn ang="0">
                  <a:pos x="940" y="603"/>
                </a:cxn>
                <a:cxn ang="0">
                  <a:pos x="923" y="561"/>
                </a:cxn>
                <a:cxn ang="0">
                  <a:pos x="891" y="518"/>
                </a:cxn>
                <a:cxn ang="0">
                  <a:pos x="840" y="478"/>
                </a:cxn>
                <a:cxn ang="0">
                  <a:pos x="789" y="445"/>
                </a:cxn>
                <a:cxn ang="0">
                  <a:pos x="738" y="419"/>
                </a:cxn>
                <a:cxn ang="0">
                  <a:pos x="716" y="400"/>
                </a:cxn>
                <a:cxn ang="0">
                  <a:pos x="728" y="375"/>
                </a:cxn>
                <a:cxn ang="0">
                  <a:pos x="744" y="345"/>
                </a:cxn>
                <a:cxn ang="0">
                  <a:pos x="757" y="320"/>
                </a:cxn>
                <a:cxn ang="0">
                  <a:pos x="762" y="273"/>
                </a:cxn>
                <a:cxn ang="0">
                  <a:pos x="737" y="193"/>
                </a:cxn>
                <a:cxn ang="0">
                  <a:pos x="692" y="115"/>
                </a:cxn>
                <a:cxn ang="0">
                  <a:pos x="642" y="37"/>
                </a:cxn>
                <a:cxn ang="0">
                  <a:pos x="550" y="31"/>
                </a:cxn>
                <a:cxn ang="0">
                  <a:pos x="397" y="97"/>
                </a:cxn>
                <a:cxn ang="0">
                  <a:pos x="241" y="175"/>
                </a:cxn>
                <a:cxn ang="0">
                  <a:pos x="99" y="281"/>
                </a:cxn>
                <a:cxn ang="0">
                  <a:pos x="13" y="394"/>
                </a:cxn>
                <a:cxn ang="0">
                  <a:pos x="0" y="451"/>
                </a:cxn>
                <a:cxn ang="0">
                  <a:pos x="20" y="473"/>
                </a:cxn>
                <a:cxn ang="0">
                  <a:pos x="59" y="479"/>
                </a:cxn>
                <a:cxn ang="0">
                  <a:pos x="133" y="499"/>
                </a:cxn>
                <a:cxn ang="0">
                  <a:pos x="216" y="585"/>
                </a:cxn>
                <a:cxn ang="0">
                  <a:pos x="330" y="701"/>
                </a:cxn>
                <a:cxn ang="0">
                  <a:pos x="538" y="790"/>
                </a:cxn>
                <a:cxn ang="0">
                  <a:pos x="733" y="845"/>
                </a:cxn>
                <a:cxn ang="0">
                  <a:pos x="807" y="910"/>
                </a:cxn>
                <a:cxn ang="0">
                  <a:pos x="884" y="956"/>
                </a:cxn>
                <a:cxn ang="0">
                  <a:pos x="961" y="966"/>
                </a:cxn>
                <a:cxn ang="0">
                  <a:pos x="1036" y="951"/>
                </a:cxn>
                <a:cxn ang="0">
                  <a:pos x="1083" y="934"/>
                </a:cxn>
                <a:cxn ang="0">
                  <a:pos x="1104" y="900"/>
                </a:cxn>
                <a:cxn ang="0">
                  <a:pos x="1108" y="857"/>
                </a:cxn>
              </a:cxnLst>
              <a:rect l="0" t="0" r="r" b="b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2" name="Freeform 92"/>
            <p:cNvSpPr>
              <a:spLocks noChangeArrowheads="1"/>
            </p:cNvSpPr>
            <p:nvPr/>
          </p:nvSpPr>
          <p:spPr bwMode="auto">
            <a:xfrm>
              <a:off x="3162" y="2975"/>
              <a:ext cx="664" cy="752"/>
            </a:xfrm>
            <a:custGeom>
              <a:avLst/>
              <a:gdLst/>
              <a:ahLst/>
              <a:cxnLst>
                <a:cxn ang="0">
                  <a:pos x="1024" y="762"/>
                </a:cxn>
                <a:cxn ang="0">
                  <a:pos x="997" y="731"/>
                </a:cxn>
                <a:cxn ang="0">
                  <a:pos x="966" y="701"/>
                </a:cxn>
                <a:cxn ang="0">
                  <a:pos x="933" y="672"/>
                </a:cxn>
                <a:cxn ang="0">
                  <a:pos x="909" y="639"/>
                </a:cxn>
                <a:cxn ang="0">
                  <a:pos x="894" y="600"/>
                </a:cxn>
                <a:cxn ang="0">
                  <a:pos x="878" y="562"/>
                </a:cxn>
                <a:cxn ang="0">
                  <a:pos x="863" y="525"/>
                </a:cxn>
                <a:cxn ang="0">
                  <a:pos x="832" y="484"/>
                </a:cxn>
                <a:cxn ang="0">
                  <a:pos x="785" y="448"/>
                </a:cxn>
                <a:cxn ang="0">
                  <a:pos x="738" y="416"/>
                </a:cxn>
                <a:cxn ang="0">
                  <a:pos x="689" y="390"/>
                </a:cxn>
                <a:cxn ang="0">
                  <a:pos x="669" y="373"/>
                </a:cxn>
                <a:cxn ang="0">
                  <a:pos x="681" y="350"/>
                </a:cxn>
                <a:cxn ang="0">
                  <a:pos x="695" y="322"/>
                </a:cxn>
                <a:cxn ang="0">
                  <a:pos x="707" y="299"/>
                </a:cxn>
                <a:cxn ang="0">
                  <a:pos x="713" y="254"/>
                </a:cxn>
                <a:cxn ang="0">
                  <a:pos x="690" y="180"/>
                </a:cxn>
                <a:cxn ang="0">
                  <a:pos x="651" y="105"/>
                </a:cxn>
                <a:cxn ang="0">
                  <a:pos x="609" y="34"/>
                </a:cxn>
                <a:cxn ang="0">
                  <a:pos x="521" y="28"/>
                </a:cxn>
                <a:cxn ang="0">
                  <a:pos x="376" y="90"/>
                </a:cxn>
                <a:cxn ang="0">
                  <a:pos x="229" y="164"/>
                </a:cxn>
                <a:cxn ang="0">
                  <a:pos x="92" y="263"/>
                </a:cxn>
                <a:cxn ang="0">
                  <a:pos x="12" y="371"/>
                </a:cxn>
                <a:cxn ang="0">
                  <a:pos x="0" y="421"/>
                </a:cxn>
                <a:cxn ang="0">
                  <a:pos x="19" y="441"/>
                </a:cxn>
                <a:cxn ang="0">
                  <a:pos x="57" y="448"/>
                </a:cxn>
                <a:cxn ang="0">
                  <a:pos x="124" y="465"/>
                </a:cxn>
                <a:cxn ang="0">
                  <a:pos x="202" y="547"/>
                </a:cxn>
                <a:cxn ang="0">
                  <a:pos x="309" y="655"/>
                </a:cxn>
                <a:cxn ang="0">
                  <a:pos x="503" y="737"/>
                </a:cxn>
                <a:cxn ang="0">
                  <a:pos x="685" y="787"/>
                </a:cxn>
                <a:cxn ang="0">
                  <a:pos x="754" y="848"/>
                </a:cxn>
                <a:cxn ang="0">
                  <a:pos x="825" y="891"/>
                </a:cxn>
                <a:cxn ang="0">
                  <a:pos x="897" y="901"/>
                </a:cxn>
                <a:cxn ang="0">
                  <a:pos x="967" y="888"/>
                </a:cxn>
                <a:cxn ang="0">
                  <a:pos x="1011" y="869"/>
                </a:cxn>
                <a:cxn ang="0">
                  <a:pos x="1031" y="839"/>
                </a:cxn>
                <a:cxn ang="0">
                  <a:pos x="1035" y="800"/>
                </a:cxn>
              </a:cxnLst>
              <a:rect l="0" t="0" r="r" b="b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3" name="Freeform 93"/>
            <p:cNvSpPr>
              <a:spLocks noChangeArrowheads="1"/>
            </p:cNvSpPr>
            <p:nvPr/>
          </p:nvSpPr>
          <p:spPr bwMode="auto">
            <a:xfrm>
              <a:off x="3185" y="3002"/>
              <a:ext cx="615" cy="700"/>
            </a:xfrm>
            <a:custGeom>
              <a:avLst/>
              <a:gdLst/>
              <a:ahLst/>
              <a:cxnLst>
                <a:cxn ang="0">
                  <a:pos x="949" y="709"/>
                </a:cxn>
                <a:cxn ang="0">
                  <a:pos x="923" y="679"/>
                </a:cxn>
                <a:cxn ang="0">
                  <a:pos x="895" y="652"/>
                </a:cxn>
                <a:cxn ang="0">
                  <a:pos x="865" y="626"/>
                </a:cxn>
                <a:cxn ang="0">
                  <a:pos x="841" y="594"/>
                </a:cxn>
                <a:cxn ang="0">
                  <a:pos x="827" y="559"/>
                </a:cxn>
                <a:cxn ang="0">
                  <a:pos x="813" y="524"/>
                </a:cxn>
                <a:cxn ang="0">
                  <a:pos x="799" y="489"/>
                </a:cxn>
                <a:cxn ang="0">
                  <a:pos x="771" y="451"/>
                </a:cxn>
                <a:cxn ang="0">
                  <a:pos x="727" y="417"/>
                </a:cxn>
                <a:cxn ang="0">
                  <a:pos x="683" y="388"/>
                </a:cxn>
                <a:cxn ang="0">
                  <a:pos x="638" y="365"/>
                </a:cxn>
                <a:cxn ang="0">
                  <a:pos x="620" y="348"/>
                </a:cxn>
                <a:cxn ang="0">
                  <a:pos x="631" y="327"/>
                </a:cxn>
                <a:cxn ang="0">
                  <a:pos x="644" y="302"/>
                </a:cxn>
                <a:cxn ang="0">
                  <a:pos x="655" y="280"/>
                </a:cxn>
                <a:cxn ang="0">
                  <a:pos x="661" y="238"/>
                </a:cxn>
                <a:cxn ang="0">
                  <a:pos x="644" y="169"/>
                </a:cxn>
                <a:cxn ang="0">
                  <a:pos x="608" y="100"/>
                </a:cxn>
                <a:cxn ang="0">
                  <a:pos x="570" y="32"/>
                </a:cxn>
                <a:cxn ang="0">
                  <a:pos x="490" y="26"/>
                </a:cxn>
                <a:cxn ang="0">
                  <a:pos x="353" y="83"/>
                </a:cxn>
                <a:cxn ang="0">
                  <a:pos x="215" y="153"/>
                </a:cxn>
                <a:cxn ang="0">
                  <a:pos x="87" y="246"/>
                </a:cxn>
                <a:cxn ang="0">
                  <a:pos x="13" y="345"/>
                </a:cxn>
                <a:cxn ang="0">
                  <a:pos x="0" y="392"/>
                </a:cxn>
                <a:cxn ang="0">
                  <a:pos x="18" y="410"/>
                </a:cxn>
                <a:cxn ang="0">
                  <a:pos x="54" y="416"/>
                </a:cxn>
                <a:cxn ang="0">
                  <a:pos x="116" y="433"/>
                </a:cxn>
                <a:cxn ang="0">
                  <a:pos x="188" y="507"/>
                </a:cxn>
                <a:cxn ang="0">
                  <a:pos x="287" y="607"/>
                </a:cxn>
                <a:cxn ang="0">
                  <a:pos x="464" y="685"/>
                </a:cxn>
                <a:cxn ang="0">
                  <a:pos x="632" y="732"/>
                </a:cxn>
                <a:cxn ang="0">
                  <a:pos x="697" y="789"/>
                </a:cxn>
                <a:cxn ang="0">
                  <a:pos x="764" y="828"/>
                </a:cxn>
                <a:cxn ang="0">
                  <a:pos x="831" y="836"/>
                </a:cxn>
                <a:cxn ang="0">
                  <a:pos x="896" y="824"/>
                </a:cxn>
                <a:cxn ang="0">
                  <a:pos x="936" y="809"/>
                </a:cxn>
                <a:cxn ang="0">
                  <a:pos x="956" y="780"/>
                </a:cxn>
                <a:cxn ang="0">
                  <a:pos x="960" y="743"/>
                </a:cxn>
              </a:cxnLst>
              <a:rect l="0" t="0" r="r" b="b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4" name="Freeform 94"/>
            <p:cNvSpPr>
              <a:spLocks noChangeArrowheads="1"/>
            </p:cNvSpPr>
            <p:nvPr/>
          </p:nvSpPr>
          <p:spPr bwMode="auto">
            <a:xfrm>
              <a:off x="3425" y="3177"/>
              <a:ext cx="202" cy="94"/>
            </a:xfrm>
            <a:custGeom>
              <a:avLst/>
              <a:gdLst/>
              <a:ahLst/>
              <a:cxnLst>
                <a:cxn ang="0">
                  <a:pos x="219" y="76"/>
                </a:cxn>
                <a:cxn ang="0">
                  <a:pos x="192" y="55"/>
                </a:cxn>
                <a:cxn ang="0">
                  <a:pos x="167" y="38"/>
                </a:cxn>
                <a:cxn ang="0">
                  <a:pos x="140" y="24"/>
                </a:cxn>
                <a:cxn ang="0">
                  <a:pos x="114" y="13"/>
                </a:cxn>
                <a:cxn ang="0">
                  <a:pos x="86" y="5"/>
                </a:cxn>
                <a:cxn ang="0">
                  <a:pos x="58" y="2"/>
                </a:cxn>
                <a:cxn ang="0">
                  <a:pos x="28" y="0"/>
                </a:cxn>
                <a:cxn ang="0">
                  <a:pos x="0" y="4"/>
                </a:cxn>
                <a:cxn ang="0">
                  <a:pos x="32" y="4"/>
                </a:cxn>
                <a:cxn ang="0">
                  <a:pos x="64" y="9"/>
                </a:cxn>
                <a:cxn ang="0">
                  <a:pos x="93" y="16"/>
                </a:cxn>
                <a:cxn ang="0">
                  <a:pos x="120" y="26"/>
                </a:cxn>
                <a:cxn ang="0">
                  <a:pos x="144" y="37"/>
                </a:cxn>
                <a:cxn ang="0">
                  <a:pos x="168" y="51"/>
                </a:cxn>
                <a:cxn ang="0">
                  <a:pos x="189" y="67"/>
                </a:cxn>
                <a:cxn ang="0">
                  <a:pos x="210" y="86"/>
                </a:cxn>
                <a:cxn ang="0">
                  <a:pos x="219" y="90"/>
                </a:cxn>
                <a:cxn ang="0">
                  <a:pos x="230" y="94"/>
                </a:cxn>
                <a:cxn ang="0">
                  <a:pos x="241" y="98"/>
                </a:cxn>
                <a:cxn ang="0">
                  <a:pos x="254" y="102"/>
                </a:cxn>
                <a:cxn ang="0">
                  <a:pos x="265" y="105"/>
                </a:cxn>
                <a:cxn ang="0">
                  <a:pos x="278" y="107"/>
                </a:cxn>
                <a:cxn ang="0">
                  <a:pos x="292" y="110"/>
                </a:cxn>
                <a:cxn ang="0">
                  <a:pos x="308" y="114"/>
                </a:cxn>
                <a:cxn ang="0">
                  <a:pos x="312" y="107"/>
                </a:cxn>
                <a:cxn ang="0">
                  <a:pos x="316" y="102"/>
                </a:cxn>
                <a:cxn ang="0">
                  <a:pos x="302" y="101"/>
                </a:cxn>
                <a:cxn ang="0">
                  <a:pos x="289" y="99"/>
                </a:cxn>
                <a:cxn ang="0">
                  <a:pos x="277" y="97"/>
                </a:cxn>
                <a:cxn ang="0">
                  <a:pos x="264" y="94"/>
                </a:cxn>
                <a:cxn ang="0">
                  <a:pos x="251" y="90"/>
                </a:cxn>
                <a:cxn ang="0">
                  <a:pos x="240" y="86"/>
                </a:cxn>
                <a:cxn ang="0">
                  <a:pos x="229" y="81"/>
                </a:cxn>
                <a:cxn ang="0">
                  <a:pos x="219" y="76"/>
                </a:cxn>
              </a:cxnLst>
              <a:rect l="0" t="0" r="r" b="b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5" name="Freeform 95"/>
            <p:cNvSpPr>
              <a:spLocks noChangeArrowheads="1"/>
            </p:cNvSpPr>
            <p:nvPr/>
          </p:nvSpPr>
          <p:spPr bwMode="auto">
            <a:xfrm>
              <a:off x="3648" y="3542"/>
              <a:ext cx="204" cy="289"/>
            </a:xfrm>
            <a:custGeom>
              <a:avLst/>
              <a:gdLst/>
              <a:ahLst/>
              <a:cxnLst>
                <a:cxn ang="0">
                  <a:pos x="318" y="340"/>
                </a:cxn>
                <a:cxn ang="0">
                  <a:pos x="280" y="276"/>
                </a:cxn>
                <a:cxn ang="0">
                  <a:pos x="241" y="224"/>
                </a:cxn>
                <a:cxn ang="0">
                  <a:pos x="202" y="179"/>
                </a:cxn>
                <a:cxn ang="0">
                  <a:pos x="162" y="139"/>
                </a:cxn>
                <a:cxn ang="0">
                  <a:pos x="121" y="101"/>
                </a:cxn>
                <a:cxn ang="0">
                  <a:pos x="81" y="68"/>
                </a:cxn>
                <a:cxn ang="0">
                  <a:pos x="40" y="34"/>
                </a:cxn>
                <a:cxn ang="0">
                  <a:pos x="0" y="0"/>
                </a:cxn>
                <a:cxn ang="0">
                  <a:pos x="38" y="36"/>
                </a:cxn>
                <a:cxn ang="0">
                  <a:pos x="78" y="73"/>
                </a:cxn>
                <a:cxn ang="0">
                  <a:pos x="116" y="108"/>
                </a:cxn>
                <a:cxn ang="0">
                  <a:pos x="155" y="149"/>
                </a:cxn>
                <a:cxn ang="0">
                  <a:pos x="192" y="189"/>
                </a:cxn>
                <a:cxn ang="0">
                  <a:pos x="230" y="236"/>
                </a:cxn>
                <a:cxn ang="0">
                  <a:pos x="267" y="287"/>
                </a:cxn>
                <a:cxn ang="0">
                  <a:pos x="302" y="346"/>
                </a:cxn>
                <a:cxn ang="0">
                  <a:pos x="309" y="343"/>
                </a:cxn>
                <a:cxn ang="0">
                  <a:pos x="318" y="340"/>
                </a:cxn>
              </a:cxnLst>
              <a:rect l="0" t="0" r="r" b="b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6" name="Freeform 96"/>
            <p:cNvSpPr>
              <a:spLocks noChangeArrowheads="1"/>
            </p:cNvSpPr>
            <p:nvPr/>
          </p:nvSpPr>
          <p:spPr bwMode="auto">
            <a:xfrm>
              <a:off x="3720" y="3461"/>
              <a:ext cx="113" cy="115"/>
            </a:xfrm>
            <a:custGeom>
              <a:avLst/>
              <a:gdLst/>
              <a:ahLst/>
              <a:cxnLst>
                <a:cxn ang="0">
                  <a:pos x="175" y="124"/>
                </a:cxn>
                <a:cxn ang="0">
                  <a:pos x="152" y="108"/>
                </a:cxn>
                <a:cxn ang="0">
                  <a:pos x="130" y="93"/>
                </a:cxn>
                <a:cxn ang="0">
                  <a:pos x="108" y="77"/>
                </a:cxn>
                <a:cxn ang="0">
                  <a:pos x="87" y="61"/>
                </a:cxn>
                <a:cxn ang="0">
                  <a:pos x="65" y="46"/>
                </a:cxn>
                <a:cxn ang="0">
                  <a:pos x="42" y="30"/>
                </a:cxn>
                <a:cxn ang="0">
                  <a:pos x="21" y="14"/>
                </a:cxn>
                <a:cxn ang="0">
                  <a:pos x="0" y="0"/>
                </a:cxn>
                <a:cxn ang="0">
                  <a:pos x="21" y="17"/>
                </a:cxn>
                <a:cxn ang="0">
                  <a:pos x="42" y="34"/>
                </a:cxn>
                <a:cxn ang="0">
                  <a:pos x="65" y="51"/>
                </a:cxn>
                <a:cxn ang="0">
                  <a:pos x="87" y="69"/>
                </a:cxn>
                <a:cxn ang="0">
                  <a:pos x="110" y="86"/>
                </a:cxn>
                <a:cxn ang="0">
                  <a:pos x="132" y="103"/>
                </a:cxn>
                <a:cxn ang="0">
                  <a:pos x="155" y="120"/>
                </a:cxn>
                <a:cxn ang="0">
                  <a:pos x="179" y="138"/>
                </a:cxn>
                <a:cxn ang="0">
                  <a:pos x="175" y="131"/>
                </a:cxn>
                <a:cxn ang="0">
                  <a:pos x="175" y="124"/>
                </a:cxn>
              </a:cxnLst>
              <a:rect l="0" t="0" r="r" b="b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7" name="Freeform 97"/>
            <p:cNvSpPr>
              <a:spLocks noChangeArrowheads="1"/>
            </p:cNvSpPr>
            <p:nvPr/>
          </p:nvSpPr>
          <p:spPr bwMode="auto">
            <a:xfrm>
              <a:off x="4144" y="2677"/>
              <a:ext cx="188" cy="239"/>
            </a:xfrm>
            <a:custGeom>
              <a:avLst/>
              <a:gdLst/>
              <a:ahLst/>
              <a:cxnLst>
                <a:cxn ang="0">
                  <a:pos x="148" y="287"/>
                </a:cxn>
                <a:cxn ang="0">
                  <a:pos x="100" y="264"/>
                </a:cxn>
                <a:cxn ang="0">
                  <a:pos x="66" y="238"/>
                </a:cxn>
                <a:cxn ang="0">
                  <a:pos x="39" y="207"/>
                </a:cxn>
                <a:cxn ang="0">
                  <a:pos x="22" y="171"/>
                </a:cxn>
                <a:cxn ang="0">
                  <a:pos x="9" y="131"/>
                </a:cxn>
                <a:cxn ang="0">
                  <a:pos x="4" y="89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2" y="37"/>
                </a:cxn>
                <a:cxn ang="0">
                  <a:pos x="8" y="72"/>
                </a:cxn>
                <a:cxn ang="0">
                  <a:pos x="18" y="103"/>
                </a:cxn>
                <a:cxn ang="0">
                  <a:pos x="33" y="132"/>
                </a:cxn>
                <a:cxn ang="0">
                  <a:pos x="50" y="154"/>
                </a:cxn>
                <a:cxn ang="0">
                  <a:pos x="76" y="173"/>
                </a:cxn>
                <a:cxn ang="0">
                  <a:pos x="105" y="184"/>
                </a:cxn>
                <a:cxn ang="0">
                  <a:pos x="142" y="192"/>
                </a:cxn>
                <a:cxn ang="0">
                  <a:pos x="168" y="170"/>
                </a:cxn>
                <a:cxn ang="0">
                  <a:pos x="183" y="145"/>
                </a:cxn>
                <a:cxn ang="0">
                  <a:pos x="192" y="116"/>
                </a:cxn>
                <a:cxn ang="0">
                  <a:pos x="200" y="88"/>
                </a:cxn>
                <a:cxn ang="0">
                  <a:pos x="207" y="60"/>
                </a:cxn>
                <a:cxn ang="0">
                  <a:pos x="223" y="39"/>
                </a:cxn>
                <a:cxn ang="0">
                  <a:pos x="249" y="25"/>
                </a:cxn>
                <a:cxn ang="0">
                  <a:pos x="293" y="22"/>
                </a:cxn>
                <a:cxn ang="0">
                  <a:pos x="282" y="33"/>
                </a:cxn>
                <a:cxn ang="0">
                  <a:pos x="273" y="43"/>
                </a:cxn>
                <a:cxn ang="0">
                  <a:pos x="262" y="55"/>
                </a:cxn>
                <a:cxn ang="0">
                  <a:pos x="254" y="67"/>
                </a:cxn>
                <a:cxn ang="0">
                  <a:pos x="242" y="96"/>
                </a:cxn>
                <a:cxn ang="0">
                  <a:pos x="235" y="128"/>
                </a:cxn>
                <a:cxn ang="0">
                  <a:pos x="230" y="162"/>
                </a:cxn>
                <a:cxn ang="0">
                  <a:pos x="224" y="196"/>
                </a:cxn>
                <a:cxn ang="0">
                  <a:pos x="214" y="226"/>
                </a:cxn>
                <a:cxn ang="0">
                  <a:pos x="200" y="254"/>
                </a:cxn>
                <a:cxn ang="0">
                  <a:pos x="177" y="274"/>
                </a:cxn>
                <a:cxn ang="0">
                  <a:pos x="148" y="287"/>
                </a:cxn>
              </a:cxnLst>
              <a:rect l="0" t="0" r="r" b="b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8" name="Freeform 98"/>
            <p:cNvSpPr>
              <a:spLocks noChangeArrowheads="1"/>
            </p:cNvSpPr>
            <p:nvPr/>
          </p:nvSpPr>
          <p:spPr bwMode="auto">
            <a:xfrm>
              <a:off x="4149" y="2697"/>
              <a:ext cx="178" cy="207"/>
            </a:xfrm>
            <a:custGeom>
              <a:avLst/>
              <a:gdLst/>
              <a:ahLst/>
              <a:cxnLst>
                <a:cxn ang="0">
                  <a:pos x="141" y="247"/>
                </a:cxn>
                <a:cxn ang="0">
                  <a:pos x="98" y="228"/>
                </a:cxn>
                <a:cxn ang="0">
                  <a:pos x="66" y="206"/>
                </a:cxn>
                <a:cxn ang="0">
                  <a:pos x="41" y="180"/>
                </a:cxn>
                <a:cxn ang="0">
                  <a:pos x="24" y="151"/>
                </a:cxn>
                <a:cxn ang="0">
                  <a:pos x="11" y="119"/>
                </a:cxn>
                <a:cxn ang="0">
                  <a:pos x="4" y="85"/>
                </a:cxn>
                <a:cxn ang="0">
                  <a:pos x="0" y="48"/>
                </a:cxn>
                <a:cxn ang="0">
                  <a:pos x="0" y="13"/>
                </a:cxn>
                <a:cxn ang="0">
                  <a:pos x="1" y="43"/>
                </a:cxn>
                <a:cxn ang="0">
                  <a:pos x="8" y="72"/>
                </a:cxn>
                <a:cxn ang="0">
                  <a:pos x="18" y="96"/>
                </a:cxn>
                <a:cxn ang="0">
                  <a:pos x="34" y="120"/>
                </a:cxn>
                <a:cxn ang="0">
                  <a:pos x="52" y="138"/>
                </a:cxn>
                <a:cxn ang="0">
                  <a:pos x="74" y="153"/>
                </a:cxn>
                <a:cxn ang="0">
                  <a:pos x="101" y="162"/>
                </a:cxn>
                <a:cxn ang="0">
                  <a:pos x="135" y="168"/>
                </a:cxn>
                <a:cxn ang="0">
                  <a:pos x="158" y="150"/>
                </a:cxn>
                <a:cxn ang="0">
                  <a:pos x="173" y="125"/>
                </a:cxn>
                <a:cxn ang="0">
                  <a:pos x="183" y="96"/>
                </a:cxn>
                <a:cxn ang="0">
                  <a:pos x="192" y="68"/>
                </a:cxn>
                <a:cxn ang="0">
                  <a:pos x="200" y="40"/>
                </a:cxn>
                <a:cxn ang="0">
                  <a:pos x="217" y="18"/>
                </a:cxn>
                <a:cxn ang="0">
                  <a:pos x="241" y="2"/>
                </a:cxn>
                <a:cxn ang="0">
                  <a:pos x="281" y="0"/>
                </a:cxn>
                <a:cxn ang="0">
                  <a:pos x="271" y="9"/>
                </a:cxn>
                <a:cxn ang="0">
                  <a:pos x="261" y="19"/>
                </a:cxn>
                <a:cxn ang="0">
                  <a:pos x="252" y="30"/>
                </a:cxn>
                <a:cxn ang="0">
                  <a:pos x="245" y="40"/>
                </a:cxn>
                <a:cxn ang="0">
                  <a:pos x="234" y="65"/>
                </a:cxn>
                <a:cxn ang="0">
                  <a:pos x="227" y="95"/>
                </a:cxn>
                <a:cxn ang="0">
                  <a:pos x="220" y="126"/>
                </a:cxn>
                <a:cxn ang="0">
                  <a:pos x="214" y="159"/>
                </a:cxn>
                <a:cxn ang="0">
                  <a:pos x="203" y="188"/>
                </a:cxn>
                <a:cxn ang="0">
                  <a:pos x="189" y="214"/>
                </a:cxn>
                <a:cxn ang="0">
                  <a:pos x="168" y="233"/>
                </a:cxn>
                <a:cxn ang="0">
                  <a:pos x="141" y="247"/>
                </a:cxn>
              </a:cxnLst>
              <a:rect l="0" t="0" r="r" b="b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9" name="Freeform 99"/>
            <p:cNvSpPr>
              <a:spLocks noChangeArrowheads="1"/>
            </p:cNvSpPr>
            <p:nvPr/>
          </p:nvSpPr>
          <p:spPr bwMode="auto">
            <a:xfrm>
              <a:off x="4154" y="2699"/>
              <a:ext cx="171" cy="188"/>
            </a:xfrm>
            <a:custGeom>
              <a:avLst/>
              <a:gdLst/>
              <a:ahLst/>
              <a:cxnLst>
                <a:cxn ang="0">
                  <a:pos x="134" y="228"/>
                </a:cxn>
                <a:cxn ang="0">
                  <a:pos x="97" y="213"/>
                </a:cxn>
                <a:cxn ang="0">
                  <a:pos x="67" y="196"/>
                </a:cxn>
                <a:cxn ang="0">
                  <a:pos x="43" y="177"/>
                </a:cxn>
                <a:cxn ang="0">
                  <a:pos x="27" y="154"/>
                </a:cxn>
                <a:cxn ang="0">
                  <a:pos x="14" y="130"/>
                </a:cxn>
                <a:cxn ang="0">
                  <a:pos x="5" y="104"/>
                </a:cxn>
                <a:cxn ang="0">
                  <a:pos x="0" y="75"/>
                </a:cxn>
                <a:cxn ang="0">
                  <a:pos x="0" y="47"/>
                </a:cxn>
                <a:cxn ang="0">
                  <a:pos x="3" y="70"/>
                </a:cxn>
                <a:cxn ang="0">
                  <a:pos x="10" y="92"/>
                </a:cxn>
                <a:cxn ang="0">
                  <a:pos x="21" y="111"/>
                </a:cxn>
                <a:cxn ang="0">
                  <a:pos x="36" y="128"/>
                </a:cxn>
                <a:cxn ang="0">
                  <a:pos x="53" y="141"/>
                </a:cxn>
                <a:cxn ang="0">
                  <a:pos x="75" y="153"/>
                </a:cxn>
                <a:cxn ang="0">
                  <a:pos x="99" y="161"/>
                </a:cxn>
                <a:cxn ang="0">
                  <a:pos x="128" y="165"/>
                </a:cxn>
                <a:cxn ang="0">
                  <a:pos x="148" y="148"/>
                </a:cxn>
                <a:cxn ang="0">
                  <a:pos x="163" y="126"/>
                </a:cxn>
                <a:cxn ang="0">
                  <a:pos x="173" y="98"/>
                </a:cxn>
                <a:cxn ang="0">
                  <a:pos x="183" y="71"/>
                </a:cxn>
                <a:cxn ang="0">
                  <a:pos x="193" y="42"/>
                </a:cxn>
                <a:cxn ang="0">
                  <a:pos x="210" y="20"/>
                </a:cxn>
                <a:cxn ang="0">
                  <a:pos x="233" y="4"/>
                </a:cxn>
                <a:cxn ang="0">
                  <a:pos x="266" y="0"/>
                </a:cxn>
                <a:cxn ang="0">
                  <a:pos x="258" y="7"/>
                </a:cxn>
                <a:cxn ang="0">
                  <a:pos x="251" y="19"/>
                </a:cxn>
                <a:cxn ang="0">
                  <a:pos x="242" y="28"/>
                </a:cxn>
                <a:cxn ang="0">
                  <a:pos x="237" y="37"/>
                </a:cxn>
                <a:cxn ang="0">
                  <a:pos x="227" y="58"/>
                </a:cxn>
                <a:cxn ang="0">
                  <a:pos x="218" y="84"/>
                </a:cxn>
                <a:cxn ang="0">
                  <a:pos x="210" y="114"/>
                </a:cxn>
                <a:cxn ang="0">
                  <a:pos x="203" y="144"/>
                </a:cxn>
                <a:cxn ang="0">
                  <a:pos x="192" y="173"/>
                </a:cxn>
                <a:cxn ang="0">
                  <a:pos x="178" y="198"/>
                </a:cxn>
                <a:cxn ang="0">
                  <a:pos x="158" y="216"/>
                </a:cxn>
                <a:cxn ang="0">
                  <a:pos x="134" y="228"/>
                </a:cxn>
              </a:cxnLst>
              <a:rect l="0" t="0" r="r" b="b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0" name="Freeform 100"/>
            <p:cNvSpPr>
              <a:spLocks noChangeArrowheads="1"/>
            </p:cNvSpPr>
            <p:nvPr/>
          </p:nvSpPr>
          <p:spPr bwMode="auto">
            <a:xfrm>
              <a:off x="4158" y="2702"/>
              <a:ext cx="161" cy="173"/>
            </a:xfrm>
            <a:custGeom>
              <a:avLst/>
              <a:gdLst/>
              <a:ahLst/>
              <a:cxnLst>
                <a:cxn ang="0">
                  <a:pos x="127" y="206"/>
                </a:cxn>
                <a:cxn ang="0">
                  <a:pos x="94" y="196"/>
                </a:cxn>
                <a:cxn ang="0">
                  <a:pos x="69" y="184"/>
                </a:cxn>
                <a:cxn ang="0">
                  <a:pos x="46" y="170"/>
                </a:cxn>
                <a:cxn ang="0">
                  <a:pos x="29" y="155"/>
                </a:cxn>
                <a:cxn ang="0">
                  <a:pos x="15" y="138"/>
                </a:cxn>
                <a:cxn ang="0">
                  <a:pos x="5" y="120"/>
                </a:cxn>
                <a:cxn ang="0">
                  <a:pos x="0" y="101"/>
                </a:cxn>
                <a:cxn ang="0">
                  <a:pos x="0" y="82"/>
                </a:cxn>
                <a:cxn ang="0">
                  <a:pos x="3" y="98"/>
                </a:cxn>
                <a:cxn ang="0">
                  <a:pos x="10" y="114"/>
                </a:cxn>
                <a:cxn ang="0">
                  <a:pos x="21" y="125"/>
                </a:cxn>
                <a:cxn ang="0">
                  <a:pos x="36" y="138"/>
                </a:cxn>
                <a:cxn ang="0">
                  <a:pos x="53" y="146"/>
                </a:cxn>
                <a:cxn ang="0">
                  <a:pos x="75" y="154"/>
                </a:cxn>
                <a:cxn ang="0">
                  <a:pos x="97" y="158"/>
                </a:cxn>
                <a:cxn ang="0">
                  <a:pos x="123" y="162"/>
                </a:cxn>
                <a:cxn ang="0">
                  <a:pos x="140" y="148"/>
                </a:cxn>
                <a:cxn ang="0">
                  <a:pos x="154" y="127"/>
                </a:cxn>
                <a:cxn ang="0">
                  <a:pos x="164" y="99"/>
                </a:cxn>
                <a:cxn ang="0">
                  <a:pos x="175" y="72"/>
                </a:cxn>
                <a:cxn ang="0">
                  <a:pos x="186" y="43"/>
                </a:cxn>
                <a:cxn ang="0">
                  <a:pos x="203" y="20"/>
                </a:cxn>
                <a:cxn ang="0">
                  <a:pos x="223" y="4"/>
                </a:cxn>
                <a:cxn ang="0">
                  <a:pos x="252" y="0"/>
                </a:cxn>
                <a:cxn ang="0">
                  <a:pos x="245" y="5"/>
                </a:cxn>
                <a:cxn ang="0">
                  <a:pos x="238" y="16"/>
                </a:cxn>
                <a:cxn ang="0">
                  <a:pos x="231" y="25"/>
                </a:cxn>
                <a:cxn ang="0">
                  <a:pos x="227" y="33"/>
                </a:cxn>
                <a:cxn ang="0">
                  <a:pos x="219" y="48"/>
                </a:cxn>
                <a:cxn ang="0">
                  <a:pos x="210" y="72"/>
                </a:cxn>
                <a:cxn ang="0">
                  <a:pos x="200" y="98"/>
                </a:cxn>
                <a:cxn ang="0">
                  <a:pos x="192" y="128"/>
                </a:cxn>
                <a:cxn ang="0">
                  <a:pos x="179" y="154"/>
                </a:cxn>
                <a:cxn ang="0">
                  <a:pos x="165" y="179"/>
                </a:cxn>
                <a:cxn ang="0">
                  <a:pos x="148" y="196"/>
                </a:cxn>
                <a:cxn ang="0">
                  <a:pos x="127" y="206"/>
                </a:cxn>
              </a:cxnLst>
              <a:rect l="0" t="0" r="r" b="b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1" name="Freeform 101"/>
            <p:cNvSpPr>
              <a:spLocks noChangeArrowheads="1"/>
            </p:cNvSpPr>
            <p:nvPr/>
          </p:nvSpPr>
          <p:spPr bwMode="auto">
            <a:xfrm>
              <a:off x="4142" y="2468"/>
              <a:ext cx="186" cy="21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4" y="142"/>
                </a:cxn>
                <a:cxn ang="0">
                  <a:pos x="69" y="148"/>
                </a:cxn>
                <a:cxn ang="0">
                  <a:pos x="103" y="154"/>
                </a:cxn>
                <a:cxn ang="0">
                  <a:pos x="137" y="163"/>
                </a:cxn>
                <a:cxn ang="0">
                  <a:pos x="171" y="175"/>
                </a:cxn>
                <a:cxn ang="0">
                  <a:pos x="209" y="193"/>
                </a:cxn>
                <a:cxn ang="0">
                  <a:pos x="247" y="219"/>
                </a:cxn>
                <a:cxn ang="0">
                  <a:pos x="291" y="255"/>
                </a:cxn>
                <a:cxn ang="0">
                  <a:pos x="288" y="246"/>
                </a:cxn>
                <a:cxn ang="0">
                  <a:pos x="286" y="237"/>
                </a:cxn>
                <a:cxn ang="0">
                  <a:pos x="283" y="229"/>
                </a:cxn>
                <a:cxn ang="0">
                  <a:pos x="283" y="222"/>
                </a:cxn>
                <a:cxn ang="0">
                  <a:pos x="264" y="193"/>
                </a:cxn>
                <a:cxn ang="0">
                  <a:pos x="250" y="158"/>
                </a:cxn>
                <a:cxn ang="0">
                  <a:pos x="237" y="118"/>
                </a:cxn>
                <a:cxn ang="0">
                  <a:pos x="226" y="79"/>
                </a:cxn>
                <a:cxn ang="0">
                  <a:pos x="209" y="44"/>
                </a:cxn>
                <a:cxn ang="0">
                  <a:pos x="186" y="17"/>
                </a:cxn>
                <a:cxn ang="0">
                  <a:pos x="155" y="0"/>
                </a:cxn>
                <a:cxn ang="0">
                  <a:pos x="113" y="0"/>
                </a:cxn>
                <a:cxn ang="0">
                  <a:pos x="87" y="9"/>
                </a:cxn>
                <a:cxn ang="0">
                  <a:pos x="68" y="22"/>
                </a:cxn>
                <a:cxn ang="0">
                  <a:pos x="49" y="35"/>
                </a:cxn>
                <a:cxn ang="0">
                  <a:pos x="35" y="52"/>
                </a:cxn>
                <a:cxn ang="0">
                  <a:pos x="22" y="69"/>
                </a:cxn>
                <a:cxn ang="0">
                  <a:pos x="14" y="90"/>
                </a:cxn>
                <a:cxn ang="0">
                  <a:pos x="5" y="111"/>
                </a:cxn>
                <a:cxn ang="0">
                  <a:pos x="0" y="134"/>
                </a:cxn>
              </a:cxnLst>
              <a:rect l="0" t="0" r="r" b="b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2" name="Freeform 102"/>
            <p:cNvSpPr>
              <a:spLocks noChangeArrowheads="1"/>
            </p:cNvSpPr>
            <p:nvPr/>
          </p:nvSpPr>
          <p:spPr bwMode="auto">
            <a:xfrm>
              <a:off x="4152" y="2477"/>
              <a:ext cx="167" cy="193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31" y="128"/>
                </a:cxn>
                <a:cxn ang="0">
                  <a:pos x="62" y="135"/>
                </a:cxn>
                <a:cxn ang="0">
                  <a:pos x="92" y="140"/>
                </a:cxn>
                <a:cxn ang="0">
                  <a:pos x="123" y="148"/>
                </a:cxn>
                <a:cxn ang="0">
                  <a:pos x="152" y="157"/>
                </a:cxn>
                <a:cxn ang="0">
                  <a:pos x="186" y="174"/>
                </a:cxn>
                <a:cxn ang="0">
                  <a:pos x="221" y="197"/>
                </a:cxn>
                <a:cxn ang="0">
                  <a:pos x="262" y="231"/>
                </a:cxn>
                <a:cxn ang="0">
                  <a:pos x="261" y="224"/>
                </a:cxn>
                <a:cxn ang="0">
                  <a:pos x="260" y="216"/>
                </a:cxn>
                <a:cxn ang="0">
                  <a:pos x="257" y="208"/>
                </a:cxn>
                <a:cxn ang="0">
                  <a:pos x="255" y="200"/>
                </a:cxn>
                <a:cxn ang="0">
                  <a:pos x="237" y="174"/>
                </a:cxn>
                <a:cxn ang="0">
                  <a:pos x="224" y="143"/>
                </a:cxn>
                <a:cxn ang="0">
                  <a:pos x="213" y="106"/>
                </a:cxn>
                <a:cxn ang="0">
                  <a:pos x="203" y="72"/>
                </a:cxn>
                <a:cxn ang="0">
                  <a:pos x="188" y="39"/>
                </a:cxn>
                <a:cxn ang="0">
                  <a:pos x="168" y="15"/>
                </a:cxn>
                <a:cxn ang="0">
                  <a:pos x="140" y="0"/>
                </a:cxn>
                <a:cxn ang="0">
                  <a:pos x="102" y="0"/>
                </a:cxn>
                <a:cxn ang="0">
                  <a:pos x="78" y="8"/>
                </a:cxn>
                <a:cxn ang="0">
                  <a:pos x="59" y="20"/>
                </a:cxn>
                <a:cxn ang="0">
                  <a:pos x="42" y="32"/>
                </a:cxn>
                <a:cxn ang="0">
                  <a:pos x="31" y="47"/>
                </a:cxn>
                <a:cxn ang="0">
                  <a:pos x="20" y="62"/>
                </a:cxn>
                <a:cxn ang="0">
                  <a:pos x="13" y="80"/>
                </a:cxn>
                <a:cxn ang="0">
                  <a:pos x="4" y="100"/>
                </a:cxn>
                <a:cxn ang="0">
                  <a:pos x="0" y="122"/>
                </a:cxn>
              </a:cxnLst>
              <a:rect l="0" t="0" r="r" b="b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3" name="Freeform 103"/>
            <p:cNvSpPr>
              <a:spLocks noChangeArrowheads="1"/>
            </p:cNvSpPr>
            <p:nvPr/>
          </p:nvSpPr>
          <p:spPr bwMode="auto">
            <a:xfrm>
              <a:off x="4159" y="2486"/>
              <a:ext cx="152" cy="174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28" y="117"/>
                </a:cxn>
                <a:cxn ang="0">
                  <a:pos x="56" y="123"/>
                </a:cxn>
                <a:cxn ang="0">
                  <a:pos x="83" y="127"/>
                </a:cxn>
                <a:cxn ang="0">
                  <a:pos x="111" y="135"/>
                </a:cxn>
                <a:cxn ang="0">
                  <a:pos x="139" y="144"/>
                </a:cxn>
                <a:cxn ang="0">
                  <a:pos x="169" y="158"/>
                </a:cxn>
                <a:cxn ang="0">
                  <a:pos x="200" y="179"/>
                </a:cxn>
                <a:cxn ang="0">
                  <a:pos x="237" y="209"/>
                </a:cxn>
                <a:cxn ang="0">
                  <a:pos x="234" y="202"/>
                </a:cxn>
                <a:cxn ang="0">
                  <a:pos x="232" y="195"/>
                </a:cxn>
                <a:cxn ang="0">
                  <a:pos x="230" y="188"/>
                </a:cxn>
                <a:cxn ang="0">
                  <a:pos x="230" y="182"/>
                </a:cxn>
                <a:cxn ang="0">
                  <a:pos x="214" y="158"/>
                </a:cxn>
                <a:cxn ang="0">
                  <a:pos x="203" y="130"/>
                </a:cxn>
                <a:cxn ang="0">
                  <a:pos x="193" y="97"/>
                </a:cxn>
                <a:cxn ang="0">
                  <a:pos x="183" y="67"/>
                </a:cxn>
                <a:cxn ang="0">
                  <a:pos x="169" y="37"/>
                </a:cxn>
                <a:cxn ang="0">
                  <a:pos x="152" y="15"/>
                </a:cxn>
                <a:cxn ang="0">
                  <a:pos x="125" y="0"/>
                </a:cxn>
                <a:cxn ang="0">
                  <a:pos x="91" y="0"/>
                </a:cxn>
                <a:cxn ang="0">
                  <a:pos x="70" y="7"/>
                </a:cxn>
                <a:cxn ang="0">
                  <a:pos x="55" y="17"/>
                </a:cxn>
                <a:cxn ang="0">
                  <a:pos x="41" y="29"/>
                </a:cxn>
                <a:cxn ang="0">
                  <a:pos x="29" y="44"/>
                </a:cxn>
                <a:cxn ang="0">
                  <a:pos x="19" y="58"/>
                </a:cxn>
                <a:cxn ang="0">
                  <a:pos x="11" y="75"/>
                </a:cxn>
                <a:cxn ang="0">
                  <a:pos x="4" y="92"/>
                </a:cxn>
                <a:cxn ang="0">
                  <a:pos x="0" y="111"/>
                </a:cxn>
              </a:cxnLst>
              <a:rect l="0" t="0" r="r" b="b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4" name="Freeform 104"/>
            <p:cNvSpPr>
              <a:spLocks noChangeArrowheads="1"/>
            </p:cNvSpPr>
            <p:nvPr/>
          </p:nvSpPr>
          <p:spPr bwMode="auto">
            <a:xfrm>
              <a:off x="4169" y="2496"/>
              <a:ext cx="135" cy="154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4" y="102"/>
                </a:cxn>
                <a:cxn ang="0">
                  <a:pos x="49" y="107"/>
                </a:cxn>
                <a:cxn ang="0">
                  <a:pos x="73" y="111"/>
                </a:cxn>
                <a:cxn ang="0">
                  <a:pos x="99" y="118"/>
                </a:cxn>
                <a:cxn ang="0">
                  <a:pos x="123" y="127"/>
                </a:cxn>
                <a:cxn ang="0">
                  <a:pos x="149" y="140"/>
                </a:cxn>
                <a:cxn ang="0">
                  <a:pos x="178" y="158"/>
                </a:cxn>
                <a:cxn ang="0">
                  <a:pos x="209" y="184"/>
                </a:cxn>
                <a:cxn ang="0">
                  <a:pos x="206" y="171"/>
                </a:cxn>
                <a:cxn ang="0">
                  <a:pos x="203" y="159"/>
                </a:cxn>
                <a:cxn ang="0">
                  <a:pos x="189" y="139"/>
                </a:cxn>
                <a:cxn ang="0">
                  <a:pos x="179" y="114"/>
                </a:cxn>
                <a:cxn ang="0">
                  <a:pos x="171" y="85"/>
                </a:cxn>
                <a:cxn ang="0">
                  <a:pos x="162" y="58"/>
                </a:cxn>
                <a:cxn ang="0">
                  <a:pos x="149" y="32"/>
                </a:cxn>
                <a:cxn ang="0">
                  <a:pos x="134" y="12"/>
                </a:cxn>
                <a:cxn ang="0">
                  <a:pos x="111" y="0"/>
                </a:cxn>
                <a:cxn ang="0">
                  <a:pos x="82" y="0"/>
                </a:cxn>
                <a:cxn ang="0">
                  <a:pos x="62" y="7"/>
                </a:cxn>
                <a:cxn ang="0">
                  <a:pos x="48" y="16"/>
                </a:cxn>
                <a:cxn ang="0">
                  <a:pos x="34" y="26"/>
                </a:cxn>
                <a:cxn ang="0">
                  <a:pos x="25" y="38"/>
                </a:cxn>
                <a:cxn ang="0">
                  <a:pos x="15" y="50"/>
                </a:cxn>
                <a:cxn ang="0">
                  <a:pos x="10" y="65"/>
                </a:cxn>
                <a:cxn ang="0">
                  <a:pos x="4" y="80"/>
                </a:cxn>
                <a:cxn ang="0">
                  <a:pos x="0" y="97"/>
                </a:cxn>
              </a:cxnLst>
              <a:rect l="0" t="0" r="r" b="b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5" name="Freeform 105"/>
            <p:cNvSpPr>
              <a:spLocks noChangeArrowheads="1"/>
            </p:cNvSpPr>
            <p:nvPr/>
          </p:nvSpPr>
          <p:spPr bwMode="auto">
            <a:xfrm>
              <a:off x="4703" y="2423"/>
              <a:ext cx="40" cy="17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7" y="26"/>
                </a:cxn>
                <a:cxn ang="0">
                  <a:pos x="50" y="52"/>
                </a:cxn>
                <a:cxn ang="0">
                  <a:pos x="43" y="78"/>
                </a:cxn>
                <a:cxn ang="0">
                  <a:pos x="36" y="105"/>
                </a:cxn>
                <a:cxn ang="0">
                  <a:pos x="28" y="132"/>
                </a:cxn>
                <a:cxn ang="0">
                  <a:pos x="19" y="158"/>
                </a:cxn>
                <a:cxn ang="0">
                  <a:pos x="9" y="184"/>
                </a:cxn>
                <a:cxn ang="0">
                  <a:pos x="0" y="210"/>
                </a:cxn>
                <a:cxn ang="0">
                  <a:pos x="5" y="196"/>
                </a:cxn>
                <a:cxn ang="0">
                  <a:pos x="14" y="181"/>
                </a:cxn>
                <a:cxn ang="0">
                  <a:pos x="19" y="166"/>
                </a:cxn>
                <a:cxn ang="0">
                  <a:pos x="28" y="150"/>
                </a:cxn>
                <a:cxn ang="0">
                  <a:pos x="35" y="132"/>
                </a:cxn>
                <a:cxn ang="0">
                  <a:pos x="42" y="115"/>
                </a:cxn>
                <a:cxn ang="0">
                  <a:pos x="49" y="95"/>
                </a:cxn>
                <a:cxn ang="0">
                  <a:pos x="57" y="75"/>
                </a:cxn>
                <a:cxn ang="0">
                  <a:pos x="57" y="65"/>
                </a:cxn>
                <a:cxn ang="0">
                  <a:pos x="57" y="56"/>
                </a:cxn>
                <a:cxn ang="0">
                  <a:pos x="59" y="45"/>
                </a:cxn>
                <a:cxn ang="0">
                  <a:pos x="60" y="38"/>
                </a:cxn>
                <a:cxn ang="0">
                  <a:pos x="60" y="27"/>
                </a:cxn>
                <a:cxn ang="0">
                  <a:pos x="62" y="18"/>
                </a:cxn>
                <a:cxn ang="0">
                  <a:pos x="63" y="8"/>
                </a:cxn>
                <a:cxn ang="0">
                  <a:pos x="64" y="0"/>
                </a:cxn>
              </a:cxnLst>
              <a:rect l="0" t="0" r="r" b="b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9360">
              <a:solidFill>
                <a:srgbClr val="A3735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6" name="Freeform 106"/>
            <p:cNvSpPr>
              <a:spLocks noChangeArrowheads="1"/>
            </p:cNvSpPr>
            <p:nvPr/>
          </p:nvSpPr>
          <p:spPr bwMode="auto">
            <a:xfrm>
              <a:off x="4331" y="2392"/>
              <a:ext cx="37" cy="6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8" y="3"/>
                </a:cxn>
                <a:cxn ang="0">
                  <a:pos x="48" y="11"/>
                </a:cxn>
                <a:cxn ang="0">
                  <a:pos x="51" y="16"/>
                </a:cxn>
                <a:cxn ang="0">
                  <a:pos x="54" y="23"/>
                </a:cxn>
                <a:cxn ang="0">
                  <a:pos x="55" y="30"/>
                </a:cxn>
                <a:cxn ang="0">
                  <a:pos x="57" y="38"/>
                </a:cxn>
                <a:cxn ang="0">
                  <a:pos x="55" y="45"/>
                </a:cxn>
                <a:cxn ang="0">
                  <a:pos x="54" y="53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38" y="72"/>
                </a:cxn>
                <a:cxn ang="0">
                  <a:pos x="30" y="76"/>
                </a:cxn>
                <a:cxn ang="0">
                  <a:pos x="17" y="72"/>
                </a:cxn>
                <a:cxn ang="0">
                  <a:pos x="9" y="64"/>
                </a:cxn>
                <a:cxn ang="0">
                  <a:pos x="4" y="58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30"/>
                </a:cxn>
                <a:cxn ang="0">
                  <a:pos x="2" y="23"/>
                </a:cxn>
                <a:cxn ang="0">
                  <a:pos x="4" y="16"/>
                </a:cxn>
                <a:cxn ang="0">
                  <a:pos x="9" y="11"/>
                </a:cxn>
                <a:cxn ang="0">
                  <a:pos x="17" y="3"/>
                </a:cxn>
                <a:cxn ang="0">
                  <a:pos x="30" y="0"/>
                </a:cxn>
              </a:cxnLst>
              <a:rect l="0" t="0" r="r" b="b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7" name="Freeform 107"/>
            <p:cNvSpPr>
              <a:spLocks noChangeArrowheads="1"/>
            </p:cNvSpPr>
            <p:nvPr/>
          </p:nvSpPr>
          <p:spPr bwMode="auto">
            <a:xfrm>
              <a:off x="3951" y="2314"/>
              <a:ext cx="37" cy="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3"/>
                </a:cxn>
                <a:cxn ang="0">
                  <a:pos x="48" y="11"/>
                </a:cxn>
                <a:cxn ang="0">
                  <a:pos x="51" y="15"/>
                </a:cxn>
                <a:cxn ang="0">
                  <a:pos x="54" y="22"/>
                </a:cxn>
                <a:cxn ang="0">
                  <a:pos x="55" y="29"/>
                </a:cxn>
                <a:cxn ang="0">
                  <a:pos x="57" y="38"/>
                </a:cxn>
                <a:cxn ang="0">
                  <a:pos x="54" y="51"/>
                </a:cxn>
                <a:cxn ang="0">
                  <a:pos x="48" y="63"/>
                </a:cxn>
                <a:cxn ang="0">
                  <a:pos x="38" y="69"/>
                </a:cxn>
                <a:cxn ang="0">
                  <a:pos x="29" y="73"/>
                </a:cxn>
                <a:cxn ang="0">
                  <a:pos x="16" y="69"/>
                </a:cxn>
                <a:cxn ang="0">
                  <a:pos x="7" y="63"/>
                </a:cxn>
                <a:cxn ang="0">
                  <a:pos x="2" y="51"/>
                </a:cxn>
                <a:cxn ang="0">
                  <a:pos x="0" y="38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3" y="15"/>
                </a:cxn>
                <a:cxn ang="0">
                  <a:pos x="7" y="11"/>
                </a:cxn>
                <a:cxn ang="0">
                  <a:pos x="16" y="3"/>
                </a:cxn>
                <a:cxn ang="0">
                  <a:pos x="29" y="0"/>
                </a:cxn>
              </a:cxnLst>
              <a:rect l="0" t="0" r="r" b="b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8" name="Freeform 108"/>
            <p:cNvSpPr>
              <a:spLocks noChangeArrowheads="1"/>
            </p:cNvSpPr>
            <p:nvPr/>
          </p:nvSpPr>
          <p:spPr bwMode="auto">
            <a:xfrm>
              <a:off x="4132" y="2506"/>
              <a:ext cx="160" cy="19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40" y="4"/>
                </a:cxn>
                <a:cxn ang="0">
                  <a:pos x="174" y="17"/>
                </a:cxn>
                <a:cxn ang="0">
                  <a:pos x="194" y="37"/>
                </a:cxn>
                <a:cxn ang="0">
                  <a:pos x="208" y="62"/>
                </a:cxn>
                <a:cxn ang="0">
                  <a:pos x="215" y="88"/>
                </a:cxn>
                <a:cxn ang="0">
                  <a:pos x="223" y="115"/>
                </a:cxn>
                <a:cxn ang="0">
                  <a:pos x="232" y="141"/>
                </a:cxn>
                <a:cxn ang="0">
                  <a:pos x="249" y="166"/>
                </a:cxn>
                <a:cxn ang="0">
                  <a:pos x="228" y="160"/>
                </a:cxn>
                <a:cxn ang="0">
                  <a:pos x="211" y="153"/>
                </a:cxn>
                <a:cxn ang="0">
                  <a:pos x="196" y="146"/>
                </a:cxn>
                <a:cxn ang="0">
                  <a:pos x="185" y="141"/>
                </a:cxn>
                <a:cxn ang="0">
                  <a:pos x="174" y="135"/>
                </a:cxn>
                <a:cxn ang="0">
                  <a:pos x="164" y="132"/>
                </a:cxn>
                <a:cxn ang="0">
                  <a:pos x="154" y="132"/>
                </a:cxn>
                <a:cxn ang="0">
                  <a:pos x="146" y="136"/>
                </a:cxn>
                <a:cxn ang="0">
                  <a:pos x="136" y="143"/>
                </a:cxn>
                <a:cxn ang="0">
                  <a:pos x="130" y="154"/>
                </a:cxn>
                <a:cxn ang="0">
                  <a:pos x="126" y="167"/>
                </a:cxn>
                <a:cxn ang="0">
                  <a:pos x="122" y="184"/>
                </a:cxn>
                <a:cxn ang="0">
                  <a:pos x="116" y="199"/>
                </a:cxn>
                <a:cxn ang="0">
                  <a:pos x="109" y="213"/>
                </a:cxn>
                <a:cxn ang="0">
                  <a:pos x="98" y="224"/>
                </a:cxn>
                <a:cxn ang="0">
                  <a:pos x="84" y="230"/>
                </a:cxn>
                <a:cxn ang="0">
                  <a:pos x="43" y="209"/>
                </a:cxn>
                <a:cxn ang="0">
                  <a:pos x="16" y="182"/>
                </a:cxn>
                <a:cxn ang="0">
                  <a:pos x="2" y="148"/>
                </a:cxn>
                <a:cxn ang="0">
                  <a:pos x="0" y="114"/>
                </a:cxn>
                <a:cxn ang="0">
                  <a:pos x="9" y="77"/>
                </a:cxn>
                <a:cxn ang="0">
                  <a:pos x="28" y="45"/>
                </a:cxn>
                <a:cxn ang="0">
                  <a:pos x="55" y="19"/>
                </a:cxn>
                <a:cxn ang="0">
                  <a:pos x="92" y="0"/>
                </a:cxn>
              </a:cxnLst>
              <a:rect l="0" t="0" r="r" b="b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9" name="Freeform 109"/>
            <p:cNvSpPr>
              <a:spLocks noChangeArrowheads="1"/>
            </p:cNvSpPr>
            <p:nvPr/>
          </p:nvSpPr>
          <p:spPr bwMode="auto">
            <a:xfrm>
              <a:off x="4144" y="2508"/>
              <a:ext cx="142" cy="176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29" y="2"/>
                </a:cxn>
                <a:cxn ang="0">
                  <a:pos x="157" y="14"/>
                </a:cxn>
                <a:cxn ang="0">
                  <a:pos x="175" y="30"/>
                </a:cxn>
                <a:cxn ang="0">
                  <a:pos x="188" y="52"/>
                </a:cxn>
                <a:cxn ang="0">
                  <a:pos x="195" y="74"/>
                </a:cxn>
                <a:cxn ang="0">
                  <a:pos x="202" y="99"/>
                </a:cxn>
                <a:cxn ang="0">
                  <a:pos x="209" y="122"/>
                </a:cxn>
                <a:cxn ang="0">
                  <a:pos x="222" y="146"/>
                </a:cxn>
                <a:cxn ang="0">
                  <a:pos x="203" y="141"/>
                </a:cxn>
                <a:cxn ang="0">
                  <a:pos x="188" y="137"/>
                </a:cxn>
                <a:cxn ang="0">
                  <a:pos x="174" y="133"/>
                </a:cxn>
                <a:cxn ang="0">
                  <a:pos x="161" y="130"/>
                </a:cxn>
                <a:cxn ang="0">
                  <a:pos x="148" y="126"/>
                </a:cxn>
                <a:cxn ang="0">
                  <a:pos x="139" y="126"/>
                </a:cxn>
                <a:cxn ang="0">
                  <a:pos x="130" y="126"/>
                </a:cxn>
                <a:cxn ang="0">
                  <a:pos x="122" y="131"/>
                </a:cxn>
                <a:cxn ang="0">
                  <a:pos x="113" y="137"/>
                </a:cxn>
                <a:cxn ang="0">
                  <a:pos x="109" y="146"/>
                </a:cxn>
                <a:cxn ang="0">
                  <a:pos x="105" y="158"/>
                </a:cxn>
                <a:cxn ang="0">
                  <a:pos x="102" y="171"/>
                </a:cxn>
                <a:cxn ang="0">
                  <a:pos x="96" y="182"/>
                </a:cxn>
                <a:cxn ang="0">
                  <a:pos x="91" y="195"/>
                </a:cxn>
                <a:cxn ang="0">
                  <a:pos x="81" y="203"/>
                </a:cxn>
                <a:cxn ang="0">
                  <a:pos x="69" y="210"/>
                </a:cxn>
                <a:cxn ang="0">
                  <a:pos x="31" y="189"/>
                </a:cxn>
                <a:cxn ang="0">
                  <a:pos x="10" y="163"/>
                </a:cxn>
                <a:cxn ang="0">
                  <a:pos x="0" y="131"/>
                </a:cxn>
                <a:cxn ang="0">
                  <a:pos x="3" y="99"/>
                </a:cxn>
                <a:cxn ang="0">
                  <a:pos x="13" y="66"/>
                </a:cxn>
                <a:cxn ang="0">
                  <a:pos x="33" y="37"/>
                </a:cxn>
                <a:cxn ang="0">
                  <a:pos x="58" y="14"/>
                </a:cxn>
                <a:cxn ang="0">
                  <a:pos x="91" y="0"/>
                </a:cxn>
              </a:cxnLst>
              <a:rect l="0" t="0" r="r" b="b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0" name="Freeform 110"/>
            <p:cNvSpPr>
              <a:spLocks noChangeArrowheads="1"/>
            </p:cNvSpPr>
            <p:nvPr/>
          </p:nvSpPr>
          <p:spPr bwMode="auto">
            <a:xfrm>
              <a:off x="4152" y="2509"/>
              <a:ext cx="129" cy="159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22" y="1"/>
                </a:cxn>
                <a:cxn ang="0">
                  <a:pos x="143" y="11"/>
                </a:cxn>
                <a:cxn ang="0">
                  <a:pos x="158" y="22"/>
                </a:cxn>
                <a:cxn ang="0">
                  <a:pos x="171" y="41"/>
                </a:cxn>
                <a:cxn ang="0">
                  <a:pos x="178" y="60"/>
                </a:cxn>
                <a:cxn ang="0">
                  <a:pos x="185" y="82"/>
                </a:cxn>
                <a:cxn ang="0">
                  <a:pos x="191" y="103"/>
                </a:cxn>
                <a:cxn ang="0">
                  <a:pos x="199" y="126"/>
                </a:cxn>
                <a:cxn ang="0">
                  <a:pos x="184" y="122"/>
                </a:cxn>
                <a:cxn ang="0">
                  <a:pos x="170" y="120"/>
                </a:cxn>
                <a:cxn ang="0">
                  <a:pos x="156" y="119"/>
                </a:cxn>
                <a:cxn ang="0">
                  <a:pos x="143" y="119"/>
                </a:cxn>
                <a:cxn ang="0">
                  <a:pos x="129" y="119"/>
                </a:cxn>
                <a:cxn ang="0">
                  <a:pos x="117" y="120"/>
                </a:cxn>
                <a:cxn ang="0">
                  <a:pos x="108" y="122"/>
                </a:cxn>
                <a:cxn ang="0">
                  <a:pos x="101" y="126"/>
                </a:cxn>
                <a:cxn ang="0">
                  <a:pos x="93" y="129"/>
                </a:cxn>
                <a:cxn ang="0">
                  <a:pos x="89" y="137"/>
                </a:cxn>
                <a:cxn ang="0">
                  <a:pos x="85" y="146"/>
                </a:cxn>
                <a:cxn ang="0">
                  <a:pos x="84" y="158"/>
                </a:cxn>
                <a:cxn ang="0">
                  <a:pos x="79" y="167"/>
                </a:cxn>
                <a:cxn ang="0">
                  <a:pos x="75" y="178"/>
                </a:cxn>
                <a:cxn ang="0">
                  <a:pos x="68" y="186"/>
                </a:cxn>
                <a:cxn ang="0">
                  <a:pos x="60" y="191"/>
                </a:cxn>
                <a:cxn ang="0">
                  <a:pos x="24" y="171"/>
                </a:cxn>
                <a:cxn ang="0">
                  <a:pos x="6" y="145"/>
                </a:cxn>
                <a:cxn ang="0">
                  <a:pos x="0" y="115"/>
                </a:cxn>
                <a:cxn ang="0">
                  <a:pos x="7" y="85"/>
                </a:cxn>
                <a:cxn ang="0">
                  <a:pos x="20" y="55"/>
                </a:cxn>
                <a:cxn ang="0">
                  <a:pos x="41" y="29"/>
                </a:cxn>
                <a:cxn ang="0">
                  <a:pos x="67" y="9"/>
                </a:cxn>
                <a:cxn ang="0">
                  <a:pos x="95" y="0"/>
                </a:cxn>
              </a:cxnLst>
              <a:rect l="0" t="0" r="r" b="b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1" name="Freeform 111"/>
            <p:cNvSpPr>
              <a:spLocks noChangeArrowheads="1"/>
            </p:cNvSpPr>
            <p:nvPr/>
          </p:nvSpPr>
          <p:spPr bwMode="auto">
            <a:xfrm>
              <a:off x="4161" y="2509"/>
              <a:ext cx="113" cy="14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3" y="0"/>
                </a:cxn>
                <a:cxn ang="0">
                  <a:pos x="130" y="8"/>
                </a:cxn>
                <a:cxn ang="0">
                  <a:pos x="143" y="17"/>
                </a:cxn>
                <a:cxn ang="0">
                  <a:pos x="154" y="32"/>
                </a:cxn>
                <a:cxn ang="0">
                  <a:pos x="163" y="47"/>
                </a:cxn>
                <a:cxn ang="0">
                  <a:pos x="170" y="67"/>
                </a:cxn>
                <a:cxn ang="0">
                  <a:pos x="174" y="85"/>
                </a:cxn>
                <a:cxn ang="0">
                  <a:pos x="178" y="106"/>
                </a:cxn>
                <a:cxn ang="0">
                  <a:pos x="164" y="103"/>
                </a:cxn>
                <a:cxn ang="0">
                  <a:pos x="151" y="103"/>
                </a:cxn>
                <a:cxn ang="0">
                  <a:pos x="136" y="105"/>
                </a:cxn>
                <a:cxn ang="0">
                  <a:pos x="122" y="109"/>
                </a:cxn>
                <a:cxn ang="0">
                  <a:pos x="108" y="111"/>
                </a:cxn>
                <a:cxn ang="0">
                  <a:pos x="96" y="115"/>
                </a:cxn>
                <a:cxn ang="0">
                  <a:pos x="85" y="119"/>
                </a:cxn>
                <a:cxn ang="0">
                  <a:pos x="79" y="123"/>
                </a:cxn>
                <a:cxn ang="0">
                  <a:pos x="74" y="126"/>
                </a:cxn>
                <a:cxn ang="0">
                  <a:pos x="71" y="131"/>
                </a:cxn>
                <a:cxn ang="0">
                  <a:pos x="70" y="139"/>
                </a:cxn>
                <a:cxn ang="0">
                  <a:pos x="68" y="146"/>
                </a:cxn>
                <a:cxn ang="0">
                  <a:pos x="64" y="153"/>
                </a:cxn>
                <a:cxn ang="0">
                  <a:pos x="60" y="161"/>
                </a:cxn>
                <a:cxn ang="0">
                  <a:pos x="54" y="166"/>
                </a:cxn>
                <a:cxn ang="0">
                  <a:pos x="48" y="170"/>
                </a:cxn>
                <a:cxn ang="0">
                  <a:pos x="17" y="152"/>
                </a:cxn>
                <a:cxn ang="0">
                  <a:pos x="3" y="129"/>
                </a:cxn>
                <a:cxn ang="0">
                  <a:pos x="0" y="101"/>
                </a:cxn>
                <a:cxn ang="0">
                  <a:pos x="10" y="73"/>
                </a:cxn>
                <a:cxn ang="0">
                  <a:pos x="26" y="45"/>
                </a:cxn>
                <a:cxn ang="0">
                  <a:pos x="48" y="22"/>
                </a:cxn>
                <a:cxn ang="0">
                  <a:pos x="72" y="5"/>
                </a:cxn>
                <a:cxn ang="0">
                  <a:pos x="96" y="0"/>
                </a:cxn>
              </a:cxnLst>
              <a:rect l="0" t="0" r="r" b="b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2" name="Freeform 112"/>
            <p:cNvSpPr>
              <a:spLocks noChangeArrowheads="1"/>
            </p:cNvSpPr>
            <p:nvPr/>
          </p:nvSpPr>
          <p:spPr bwMode="auto">
            <a:xfrm>
              <a:off x="4326" y="2597"/>
              <a:ext cx="402" cy="339"/>
            </a:xfrm>
            <a:custGeom>
              <a:avLst/>
              <a:gdLst/>
              <a:ahLst/>
              <a:cxnLst>
                <a:cxn ang="0">
                  <a:pos x="319" y="45"/>
                </a:cxn>
                <a:cxn ang="0">
                  <a:pos x="293" y="51"/>
                </a:cxn>
                <a:cxn ang="0">
                  <a:pos x="266" y="58"/>
                </a:cxn>
                <a:cxn ang="0">
                  <a:pos x="239" y="64"/>
                </a:cxn>
                <a:cxn ang="0">
                  <a:pos x="213" y="72"/>
                </a:cxn>
                <a:cxn ang="0">
                  <a:pos x="187" y="77"/>
                </a:cxn>
                <a:cxn ang="0">
                  <a:pos x="160" y="84"/>
                </a:cxn>
                <a:cxn ang="0">
                  <a:pos x="133" y="89"/>
                </a:cxn>
                <a:cxn ang="0">
                  <a:pos x="108" y="96"/>
                </a:cxn>
                <a:cxn ang="0">
                  <a:pos x="103" y="96"/>
                </a:cxn>
                <a:cxn ang="0">
                  <a:pos x="92" y="100"/>
                </a:cxn>
                <a:cxn ang="0">
                  <a:pos x="77" y="106"/>
                </a:cxn>
                <a:cxn ang="0">
                  <a:pos x="60" y="117"/>
                </a:cxn>
                <a:cxn ang="0">
                  <a:pos x="40" y="131"/>
                </a:cxn>
                <a:cxn ang="0">
                  <a:pos x="24" y="150"/>
                </a:cxn>
                <a:cxn ang="0">
                  <a:pos x="10" y="174"/>
                </a:cxn>
                <a:cxn ang="0">
                  <a:pos x="3" y="205"/>
                </a:cxn>
                <a:cxn ang="0">
                  <a:pos x="0" y="235"/>
                </a:cxn>
                <a:cxn ang="0">
                  <a:pos x="5" y="263"/>
                </a:cxn>
                <a:cxn ang="0">
                  <a:pos x="13" y="286"/>
                </a:cxn>
                <a:cxn ang="0">
                  <a:pos x="24" y="307"/>
                </a:cxn>
                <a:cxn ang="0">
                  <a:pos x="34" y="323"/>
                </a:cxn>
                <a:cxn ang="0">
                  <a:pos x="45" y="335"/>
                </a:cxn>
                <a:cxn ang="0">
                  <a:pos x="53" y="341"/>
                </a:cxn>
                <a:cxn ang="0">
                  <a:pos x="57" y="345"/>
                </a:cxn>
                <a:cxn ang="0">
                  <a:pos x="62" y="349"/>
                </a:cxn>
                <a:cxn ang="0">
                  <a:pos x="81" y="361"/>
                </a:cxn>
                <a:cxn ang="0">
                  <a:pos x="110" y="375"/>
                </a:cxn>
                <a:cxn ang="0">
                  <a:pos x="153" y="392"/>
                </a:cxn>
                <a:cxn ang="0">
                  <a:pos x="205" y="402"/>
                </a:cxn>
                <a:cxn ang="0">
                  <a:pos x="269" y="408"/>
                </a:cxn>
                <a:cxn ang="0">
                  <a:pos x="342" y="401"/>
                </a:cxn>
                <a:cxn ang="0">
                  <a:pos x="427" y="382"/>
                </a:cxn>
                <a:cxn ang="0">
                  <a:pos x="501" y="342"/>
                </a:cxn>
                <a:cxn ang="0">
                  <a:pos x="555" y="289"/>
                </a:cxn>
                <a:cxn ang="0">
                  <a:pos x="590" y="226"/>
                </a:cxn>
                <a:cxn ang="0">
                  <a:pos x="613" y="162"/>
                </a:cxn>
                <a:cxn ang="0">
                  <a:pos x="623" y="100"/>
                </a:cxn>
                <a:cxn ang="0">
                  <a:pos x="627" y="49"/>
                </a:cxn>
                <a:cxn ang="0">
                  <a:pos x="626" y="12"/>
                </a:cxn>
                <a:cxn ang="0">
                  <a:pos x="626" y="0"/>
                </a:cxn>
                <a:cxn ang="0">
                  <a:pos x="616" y="4"/>
                </a:cxn>
                <a:cxn ang="0">
                  <a:pos x="592" y="15"/>
                </a:cxn>
                <a:cxn ang="0">
                  <a:pos x="556" y="29"/>
                </a:cxn>
                <a:cxn ang="0">
                  <a:pos x="513" y="46"/>
                </a:cxn>
                <a:cxn ang="0">
                  <a:pos x="462" y="58"/>
                </a:cxn>
                <a:cxn ang="0">
                  <a:pos x="411" y="64"/>
                </a:cxn>
                <a:cxn ang="0">
                  <a:pos x="363" y="60"/>
                </a:cxn>
                <a:cxn ang="0">
                  <a:pos x="319" y="45"/>
                </a:cxn>
              </a:cxnLst>
              <a:rect l="0" t="0" r="r" b="b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3" name="Freeform 113"/>
            <p:cNvSpPr>
              <a:spLocks noChangeArrowheads="1"/>
            </p:cNvSpPr>
            <p:nvPr/>
          </p:nvSpPr>
          <p:spPr bwMode="auto">
            <a:xfrm>
              <a:off x="4357" y="2625"/>
              <a:ext cx="342" cy="289"/>
            </a:xfrm>
            <a:custGeom>
              <a:avLst/>
              <a:gdLst/>
              <a:ahLst/>
              <a:cxnLst>
                <a:cxn ang="0">
                  <a:pos x="273" y="37"/>
                </a:cxn>
                <a:cxn ang="0">
                  <a:pos x="249" y="42"/>
                </a:cxn>
                <a:cxn ang="0">
                  <a:pos x="226" y="49"/>
                </a:cxn>
                <a:cxn ang="0">
                  <a:pos x="204" y="54"/>
                </a:cxn>
                <a:cxn ang="0">
                  <a:pos x="181" y="60"/>
                </a:cxn>
                <a:cxn ang="0">
                  <a:pos x="158" y="66"/>
                </a:cxn>
                <a:cxn ang="0">
                  <a:pos x="136" y="71"/>
                </a:cxn>
                <a:cxn ang="0">
                  <a:pos x="113" y="76"/>
                </a:cxn>
                <a:cxn ang="0">
                  <a:pos x="92" y="81"/>
                </a:cxn>
                <a:cxn ang="0">
                  <a:pos x="88" y="81"/>
                </a:cxn>
                <a:cxn ang="0">
                  <a:pos x="79" y="84"/>
                </a:cxn>
                <a:cxn ang="0">
                  <a:pos x="65" y="89"/>
                </a:cxn>
                <a:cxn ang="0">
                  <a:pos x="51" y="99"/>
                </a:cxn>
                <a:cxn ang="0">
                  <a:pos x="34" y="111"/>
                </a:cxn>
                <a:cxn ang="0">
                  <a:pos x="20" y="128"/>
                </a:cxn>
                <a:cxn ang="0">
                  <a:pos x="9" y="148"/>
                </a:cxn>
                <a:cxn ang="0">
                  <a:pos x="3" y="175"/>
                </a:cxn>
                <a:cxn ang="0">
                  <a:pos x="0" y="200"/>
                </a:cxn>
                <a:cxn ang="0">
                  <a:pos x="3" y="224"/>
                </a:cxn>
                <a:cxn ang="0">
                  <a:pos x="10" y="244"/>
                </a:cxn>
                <a:cxn ang="0">
                  <a:pos x="20" y="261"/>
                </a:cxn>
                <a:cxn ang="0">
                  <a:pos x="29" y="274"/>
                </a:cxn>
                <a:cxn ang="0">
                  <a:pos x="37" y="285"/>
                </a:cxn>
                <a:cxn ang="0">
                  <a:pos x="44" y="291"/>
                </a:cxn>
                <a:cxn ang="0">
                  <a:pos x="47" y="294"/>
                </a:cxn>
                <a:cxn ang="0">
                  <a:pos x="51" y="297"/>
                </a:cxn>
                <a:cxn ang="0">
                  <a:pos x="67" y="307"/>
                </a:cxn>
                <a:cxn ang="0">
                  <a:pos x="92" y="320"/>
                </a:cxn>
                <a:cxn ang="0">
                  <a:pos x="130" y="335"/>
                </a:cxn>
                <a:cxn ang="0">
                  <a:pos x="174" y="344"/>
                </a:cxn>
                <a:cxn ang="0">
                  <a:pos x="229" y="348"/>
                </a:cxn>
                <a:cxn ang="0">
                  <a:pos x="292" y="342"/>
                </a:cxn>
                <a:cxn ang="0">
                  <a:pos x="364" y="325"/>
                </a:cxn>
                <a:cxn ang="0">
                  <a:pos x="428" y="291"/>
                </a:cxn>
                <a:cxn ang="0">
                  <a:pos x="475" y="246"/>
                </a:cxn>
                <a:cxn ang="0">
                  <a:pos x="506" y="192"/>
                </a:cxn>
                <a:cxn ang="0">
                  <a:pos x="524" y="137"/>
                </a:cxn>
                <a:cxn ang="0">
                  <a:pos x="531" y="84"/>
                </a:cxn>
                <a:cxn ang="0">
                  <a:pos x="535" y="41"/>
                </a:cxn>
                <a:cxn ang="0">
                  <a:pos x="534" y="11"/>
                </a:cxn>
                <a:cxn ang="0">
                  <a:pos x="534" y="0"/>
                </a:cxn>
                <a:cxn ang="0">
                  <a:pos x="525" y="3"/>
                </a:cxn>
                <a:cxn ang="0">
                  <a:pos x="506" y="13"/>
                </a:cxn>
                <a:cxn ang="0">
                  <a:pos x="473" y="25"/>
                </a:cxn>
                <a:cxn ang="0">
                  <a:pos x="436" y="38"/>
                </a:cxn>
                <a:cxn ang="0">
                  <a:pos x="394" y="47"/>
                </a:cxn>
                <a:cxn ang="0">
                  <a:pos x="350" y="52"/>
                </a:cxn>
                <a:cxn ang="0">
                  <a:pos x="309" y="50"/>
                </a:cxn>
                <a:cxn ang="0">
                  <a:pos x="273" y="37"/>
                </a:cxn>
              </a:cxnLst>
              <a:rect l="0" t="0" r="r" b="b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4" name="Freeform 114"/>
            <p:cNvSpPr>
              <a:spLocks noChangeArrowheads="1"/>
            </p:cNvSpPr>
            <p:nvPr/>
          </p:nvSpPr>
          <p:spPr bwMode="auto">
            <a:xfrm>
              <a:off x="4386" y="2650"/>
              <a:ext cx="287" cy="242"/>
            </a:xfrm>
            <a:custGeom>
              <a:avLst/>
              <a:gdLst/>
              <a:ahLst/>
              <a:cxnLst>
                <a:cxn ang="0">
                  <a:pos x="228" y="31"/>
                </a:cxn>
                <a:cxn ang="0">
                  <a:pos x="208" y="35"/>
                </a:cxn>
                <a:cxn ang="0">
                  <a:pos x="190" y="40"/>
                </a:cxn>
                <a:cxn ang="0">
                  <a:pos x="171" y="45"/>
                </a:cxn>
                <a:cxn ang="0">
                  <a:pos x="153" y="51"/>
                </a:cxn>
                <a:cxn ang="0">
                  <a:pos x="133" y="54"/>
                </a:cxn>
                <a:cxn ang="0">
                  <a:pos x="115" y="58"/>
                </a:cxn>
                <a:cxn ang="0">
                  <a:pos x="96" y="62"/>
                </a:cxn>
                <a:cxn ang="0">
                  <a:pos x="78" y="67"/>
                </a:cxn>
                <a:cxn ang="0">
                  <a:pos x="74" y="67"/>
                </a:cxn>
                <a:cxn ang="0">
                  <a:pos x="67" y="70"/>
                </a:cxn>
                <a:cxn ang="0">
                  <a:pos x="56" y="74"/>
                </a:cxn>
                <a:cxn ang="0">
                  <a:pos x="44" y="83"/>
                </a:cxn>
                <a:cxn ang="0">
                  <a:pos x="30" y="92"/>
                </a:cxn>
                <a:cxn ang="0">
                  <a:pos x="17" y="107"/>
                </a:cxn>
                <a:cxn ang="0">
                  <a:pos x="8" y="124"/>
                </a:cxn>
                <a:cxn ang="0">
                  <a:pos x="2" y="146"/>
                </a:cxn>
                <a:cxn ang="0">
                  <a:pos x="0" y="167"/>
                </a:cxn>
                <a:cxn ang="0">
                  <a:pos x="3" y="188"/>
                </a:cxn>
                <a:cxn ang="0">
                  <a:pos x="9" y="203"/>
                </a:cxn>
                <a:cxn ang="0">
                  <a:pos x="17" y="219"/>
                </a:cxn>
                <a:cxn ang="0">
                  <a:pos x="24" y="229"/>
                </a:cxn>
                <a:cxn ang="0">
                  <a:pos x="33" y="239"/>
                </a:cxn>
                <a:cxn ang="0">
                  <a:pos x="39" y="244"/>
                </a:cxn>
                <a:cxn ang="0">
                  <a:pos x="41" y="246"/>
                </a:cxn>
                <a:cxn ang="0">
                  <a:pos x="46" y="249"/>
                </a:cxn>
                <a:cxn ang="0">
                  <a:pos x="58" y="257"/>
                </a:cxn>
                <a:cxn ang="0">
                  <a:pos x="80" y="267"/>
                </a:cxn>
                <a:cxn ang="0">
                  <a:pos x="111" y="279"/>
                </a:cxn>
                <a:cxn ang="0">
                  <a:pos x="147" y="286"/>
                </a:cxn>
                <a:cxn ang="0">
                  <a:pos x="192" y="289"/>
                </a:cxn>
                <a:cxn ang="0">
                  <a:pos x="245" y="286"/>
                </a:cxn>
                <a:cxn ang="0">
                  <a:pos x="305" y="272"/>
                </a:cxn>
                <a:cxn ang="0">
                  <a:pos x="358" y="244"/>
                </a:cxn>
                <a:cxn ang="0">
                  <a:pos x="397" y="206"/>
                </a:cxn>
                <a:cxn ang="0">
                  <a:pos x="423" y="160"/>
                </a:cxn>
                <a:cxn ang="0">
                  <a:pos x="438" y="115"/>
                </a:cxn>
                <a:cxn ang="0">
                  <a:pos x="444" y="70"/>
                </a:cxn>
                <a:cxn ang="0">
                  <a:pos x="447" y="34"/>
                </a:cxn>
                <a:cxn ang="0">
                  <a:pos x="447" y="9"/>
                </a:cxn>
                <a:cxn ang="0">
                  <a:pos x="447" y="0"/>
                </a:cxn>
                <a:cxn ang="0">
                  <a:pos x="439" y="2"/>
                </a:cxn>
                <a:cxn ang="0">
                  <a:pos x="423" y="10"/>
                </a:cxn>
                <a:cxn ang="0">
                  <a:pos x="397" y="20"/>
                </a:cxn>
                <a:cxn ang="0">
                  <a:pos x="366" y="32"/>
                </a:cxn>
                <a:cxn ang="0">
                  <a:pos x="329" y="40"/>
                </a:cxn>
                <a:cxn ang="0">
                  <a:pos x="294" y="44"/>
                </a:cxn>
                <a:cxn ang="0">
                  <a:pos x="259" y="41"/>
                </a:cxn>
                <a:cxn ang="0">
                  <a:pos x="228" y="31"/>
                </a:cxn>
              </a:cxnLst>
              <a:rect l="0" t="0" r="r" b="b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5" name="Freeform 115"/>
            <p:cNvSpPr>
              <a:spLocks noChangeArrowheads="1"/>
            </p:cNvSpPr>
            <p:nvPr/>
          </p:nvSpPr>
          <p:spPr bwMode="auto">
            <a:xfrm>
              <a:off x="4414" y="2680"/>
              <a:ext cx="229" cy="190"/>
            </a:xfrm>
            <a:custGeom>
              <a:avLst/>
              <a:gdLst/>
              <a:ahLst/>
              <a:cxnLst>
                <a:cxn ang="0">
                  <a:pos x="182" y="22"/>
                </a:cxn>
                <a:cxn ang="0">
                  <a:pos x="166" y="26"/>
                </a:cxn>
                <a:cxn ang="0">
                  <a:pos x="152" y="30"/>
                </a:cxn>
                <a:cxn ang="0">
                  <a:pos x="137" y="34"/>
                </a:cxn>
                <a:cxn ang="0">
                  <a:pos x="122" y="39"/>
                </a:cxn>
                <a:cxn ang="0">
                  <a:pos x="107" y="42"/>
                </a:cxn>
                <a:cxn ang="0">
                  <a:pos x="93" y="46"/>
                </a:cxn>
                <a:cxn ang="0">
                  <a:pos x="77" y="48"/>
                </a:cxn>
                <a:cxn ang="0">
                  <a:pos x="63" y="52"/>
                </a:cxn>
                <a:cxn ang="0">
                  <a:pos x="60" y="52"/>
                </a:cxn>
                <a:cxn ang="0">
                  <a:pos x="53" y="53"/>
                </a:cxn>
                <a:cxn ang="0">
                  <a:pos x="45" y="57"/>
                </a:cxn>
                <a:cxn ang="0">
                  <a:pos x="35" y="64"/>
                </a:cxn>
                <a:cxn ang="0">
                  <a:pos x="24" y="72"/>
                </a:cxn>
                <a:cxn ang="0">
                  <a:pos x="14" y="83"/>
                </a:cxn>
                <a:cxn ang="0">
                  <a:pos x="5" y="96"/>
                </a:cxn>
                <a:cxn ang="0">
                  <a:pos x="2" y="115"/>
                </a:cxn>
                <a:cxn ang="0">
                  <a:pos x="0" y="132"/>
                </a:cxn>
                <a:cxn ang="0">
                  <a:pos x="2" y="147"/>
                </a:cxn>
                <a:cxn ang="0">
                  <a:pos x="7" y="160"/>
                </a:cxn>
                <a:cxn ang="0">
                  <a:pos x="14" y="174"/>
                </a:cxn>
                <a:cxn ang="0">
                  <a:pos x="19" y="181"/>
                </a:cxn>
                <a:cxn ang="0">
                  <a:pos x="25" y="188"/>
                </a:cxn>
                <a:cxn ang="0">
                  <a:pos x="29" y="192"/>
                </a:cxn>
                <a:cxn ang="0">
                  <a:pos x="32" y="194"/>
                </a:cxn>
                <a:cxn ang="0">
                  <a:pos x="35" y="197"/>
                </a:cxn>
                <a:cxn ang="0">
                  <a:pos x="46" y="204"/>
                </a:cxn>
                <a:cxn ang="0">
                  <a:pos x="62" y="211"/>
                </a:cxn>
                <a:cxn ang="0">
                  <a:pos x="87" y="221"/>
                </a:cxn>
                <a:cxn ang="0">
                  <a:pos x="117" y="226"/>
                </a:cxn>
                <a:cxn ang="0">
                  <a:pos x="154" y="228"/>
                </a:cxn>
                <a:cxn ang="0">
                  <a:pos x="196" y="224"/>
                </a:cxn>
                <a:cxn ang="0">
                  <a:pos x="244" y="214"/>
                </a:cxn>
                <a:cxn ang="0">
                  <a:pos x="286" y="192"/>
                </a:cxn>
                <a:cxn ang="0">
                  <a:pos x="317" y="162"/>
                </a:cxn>
                <a:cxn ang="0">
                  <a:pos x="337" y="127"/>
                </a:cxn>
                <a:cxn ang="0">
                  <a:pos x="350" y="91"/>
                </a:cxn>
                <a:cxn ang="0">
                  <a:pos x="355" y="56"/>
                </a:cxn>
                <a:cxn ang="0">
                  <a:pos x="358" y="27"/>
                </a:cxn>
                <a:cxn ang="0">
                  <a:pos x="358" y="6"/>
                </a:cxn>
                <a:cxn ang="0">
                  <a:pos x="358" y="0"/>
                </a:cxn>
                <a:cxn ang="0">
                  <a:pos x="353" y="1"/>
                </a:cxn>
                <a:cxn ang="0">
                  <a:pos x="338" y="8"/>
                </a:cxn>
                <a:cxn ang="0">
                  <a:pos x="317" y="16"/>
                </a:cxn>
                <a:cxn ang="0">
                  <a:pos x="293" y="25"/>
                </a:cxn>
                <a:cxn ang="0">
                  <a:pos x="264" y="30"/>
                </a:cxn>
                <a:cxn ang="0">
                  <a:pos x="235" y="32"/>
                </a:cxn>
                <a:cxn ang="0">
                  <a:pos x="206" y="31"/>
                </a:cxn>
                <a:cxn ang="0">
                  <a:pos x="182" y="22"/>
                </a:cxn>
              </a:cxnLst>
              <a:rect l="0" t="0" r="r" b="b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6" name="Freeform 116"/>
            <p:cNvSpPr>
              <a:spLocks noChangeArrowheads="1"/>
            </p:cNvSpPr>
            <p:nvPr/>
          </p:nvSpPr>
          <p:spPr bwMode="auto">
            <a:xfrm>
              <a:off x="3781" y="2590"/>
              <a:ext cx="340" cy="326"/>
            </a:xfrm>
            <a:custGeom>
              <a:avLst/>
              <a:gdLst/>
              <a:ahLst/>
              <a:cxnLst>
                <a:cxn ang="0">
                  <a:pos x="263" y="27"/>
                </a:cxn>
                <a:cxn ang="0">
                  <a:pos x="284" y="32"/>
                </a:cxn>
                <a:cxn ang="0">
                  <a:pos x="306" y="39"/>
                </a:cxn>
                <a:cxn ang="0">
                  <a:pos x="329" y="44"/>
                </a:cxn>
                <a:cxn ang="0">
                  <a:pos x="352" y="51"/>
                </a:cxn>
                <a:cxn ang="0">
                  <a:pos x="373" y="56"/>
                </a:cxn>
                <a:cxn ang="0">
                  <a:pos x="395" y="61"/>
                </a:cxn>
                <a:cxn ang="0">
                  <a:pos x="418" y="65"/>
                </a:cxn>
                <a:cxn ang="0">
                  <a:pos x="442" y="70"/>
                </a:cxn>
                <a:cxn ang="0">
                  <a:pos x="445" y="70"/>
                </a:cxn>
                <a:cxn ang="0">
                  <a:pos x="453" y="73"/>
                </a:cxn>
                <a:cxn ang="0">
                  <a:pos x="465" y="78"/>
                </a:cxn>
                <a:cxn ang="0">
                  <a:pos x="481" y="89"/>
                </a:cxn>
                <a:cxn ang="0">
                  <a:pos x="496" y="102"/>
                </a:cxn>
                <a:cxn ang="0">
                  <a:pos x="511" y="120"/>
                </a:cxn>
                <a:cxn ang="0">
                  <a:pos x="522" y="143"/>
                </a:cxn>
                <a:cxn ang="0">
                  <a:pos x="531" y="175"/>
                </a:cxn>
                <a:cxn ang="0">
                  <a:pos x="531" y="205"/>
                </a:cxn>
                <a:cxn ang="0">
                  <a:pos x="527" y="232"/>
                </a:cxn>
                <a:cxn ang="0">
                  <a:pos x="518" y="257"/>
                </a:cxn>
                <a:cxn ang="0">
                  <a:pos x="511" y="278"/>
                </a:cxn>
                <a:cxn ang="0">
                  <a:pos x="501" y="294"/>
                </a:cxn>
                <a:cxn ang="0">
                  <a:pos x="493" y="307"/>
                </a:cxn>
                <a:cxn ang="0">
                  <a:pos x="487" y="313"/>
                </a:cxn>
                <a:cxn ang="0">
                  <a:pos x="486" y="317"/>
                </a:cxn>
                <a:cxn ang="0">
                  <a:pos x="479" y="321"/>
                </a:cxn>
                <a:cxn ang="0">
                  <a:pos x="463" y="334"/>
                </a:cxn>
                <a:cxn ang="0">
                  <a:pos x="436" y="350"/>
                </a:cxn>
                <a:cxn ang="0">
                  <a:pos x="402" y="368"/>
                </a:cxn>
                <a:cxn ang="0">
                  <a:pos x="356" y="381"/>
                </a:cxn>
                <a:cxn ang="0">
                  <a:pos x="302" y="389"/>
                </a:cxn>
                <a:cxn ang="0">
                  <a:pos x="240" y="386"/>
                </a:cxn>
                <a:cxn ang="0">
                  <a:pos x="171" y="371"/>
                </a:cxn>
                <a:cxn ang="0">
                  <a:pos x="106" y="335"/>
                </a:cxn>
                <a:cxn ang="0">
                  <a:pos x="61" y="284"/>
                </a:cxn>
                <a:cxn ang="0">
                  <a:pos x="30" y="223"/>
                </a:cxn>
                <a:cxn ang="0">
                  <a:pos x="13" y="160"/>
                </a:cxn>
                <a:cxn ang="0">
                  <a:pos x="2" y="98"/>
                </a:cxn>
                <a:cxn ang="0">
                  <a:pos x="0" y="48"/>
                </a:cxn>
                <a:cxn ang="0">
                  <a:pos x="2" y="12"/>
                </a:cxn>
                <a:cxn ang="0">
                  <a:pos x="3" y="0"/>
                </a:cxn>
                <a:cxn ang="0">
                  <a:pos x="10" y="2"/>
                </a:cxn>
                <a:cxn ang="0">
                  <a:pos x="30" y="13"/>
                </a:cxn>
                <a:cxn ang="0">
                  <a:pos x="59" y="26"/>
                </a:cxn>
                <a:cxn ang="0">
                  <a:pos x="98" y="39"/>
                </a:cxn>
                <a:cxn ang="0">
                  <a:pos x="138" y="48"/>
                </a:cxn>
                <a:cxn ang="0">
                  <a:pos x="182" y="51"/>
                </a:cxn>
                <a:cxn ang="0">
                  <a:pos x="223" y="44"/>
                </a:cxn>
                <a:cxn ang="0">
                  <a:pos x="263" y="27"/>
                </a:cxn>
              </a:cxnLst>
              <a:rect l="0" t="0" r="r" b="b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7" name="Freeform 117"/>
            <p:cNvSpPr>
              <a:spLocks noChangeArrowheads="1"/>
            </p:cNvSpPr>
            <p:nvPr/>
          </p:nvSpPr>
          <p:spPr bwMode="auto">
            <a:xfrm>
              <a:off x="3804" y="2616"/>
              <a:ext cx="292" cy="278"/>
            </a:xfrm>
            <a:custGeom>
              <a:avLst/>
              <a:gdLst/>
              <a:ahLst/>
              <a:cxnLst>
                <a:cxn ang="0">
                  <a:pos x="226" y="25"/>
                </a:cxn>
                <a:cxn ang="0">
                  <a:pos x="243" y="29"/>
                </a:cxn>
                <a:cxn ang="0">
                  <a:pos x="262" y="34"/>
                </a:cxn>
                <a:cxn ang="0">
                  <a:pos x="281" y="39"/>
                </a:cxn>
                <a:cxn ang="0">
                  <a:pos x="301" y="45"/>
                </a:cxn>
                <a:cxn ang="0">
                  <a:pos x="319" y="47"/>
                </a:cxn>
                <a:cxn ang="0">
                  <a:pos x="339" y="51"/>
                </a:cxn>
                <a:cxn ang="0">
                  <a:pos x="358" y="55"/>
                </a:cxn>
                <a:cxn ang="0">
                  <a:pos x="378" y="59"/>
                </a:cxn>
                <a:cxn ang="0">
                  <a:pos x="380" y="59"/>
                </a:cxn>
                <a:cxn ang="0">
                  <a:pos x="388" y="61"/>
                </a:cxn>
                <a:cxn ang="0">
                  <a:pos x="398" y="65"/>
                </a:cxn>
                <a:cxn ang="0">
                  <a:pos x="412" y="75"/>
                </a:cxn>
                <a:cxn ang="0">
                  <a:pos x="425" y="86"/>
                </a:cxn>
                <a:cxn ang="0">
                  <a:pos x="437" y="102"/>
                </a:cxn>
                <a:cxn ang="0">
                  <a:pos x="447" y="122"/>
                </a:cxn>
                <a:cxn ang="0">
                  <a:pos x="454" y="149"/>
                </a:cxn>
                <a:cxn ang="0">
                  <a:pos x="454" y="175"/>
                </a:cxn>
                <a:cxn ang="0">
                  <a:pos x="452" y="199"/>
                </a:cxn>
                <a:cxn ang="0">
                  <a:pos x="444" y="219"/>
                </a:cxn>
                <a:cxn ang="0">
                  <a:pos x="439" y="238"/>
                </a:cxn>
                <a:cxn ang="0">
                  <a:pos x="430" y="251"/>
                </a:cxn>
                <a:cxn ang="0">
                  <a:pos x="423" y="261"/>
                </a:cxn>
                <a:cxn ang="0">
                  <a:pos x="418" y="268"/>
                </a:cxn>
                <a:cxn ang="0">
                  <a:pos x="416" y="270"/>
                </a:cxn>
                <a:cxn ang="0">
                  <a:pos x="411" y="273"/>
                </a:cxn>
                <a:cxn ang="0">
                  <a:pos x="397" y="285"/>
                </a:cxn>
                <a:cxn ang="0">
                  <a:pos x="374" y="298"/>
                </a:cxn>
                <a:cxn ang="0">
                  <a:pos x="344" y="313"/>
                </a:cxn>
                <a:cxn ang="0">
                  <a:pos x="305" y="324"/>
                </a:cxn>
                <a:cxn ang="0">
                  <a:pos x="258" y="332"/>
                </a:cxn>
                <a:cxn ang="0">
                  <a:pos x="205" y="329"/>
                </a:cxn>
                <a:cxn ang="0">
                  <a:pos x="145" y="316"/>
                </a:cxn>
                <a:cxn ang="0">
                  <a:pos x="89" y="286"/>
                </a:cxn>
                <a:cxn ang="0">
                  <a:pos x="51" y="243"/>
                </a:cxn>
                <a:cxn ang="0">
                  <a:pos x="24" y="191"/>
                </a:cxn>
                <a:cxn ang="0">
                  <a:pos x="10" y="137"/>
                </a:cxn>
                <a:cxn ang="0">
                  <a:pos x="1" y="85"/>
                </a:cxn>
                <a:cxn ang="0">
                  <a:pos x="0" y="41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3"/>
                </a:cxn>
                <a:cxn ang="0">
                  <a:pos x="25" y="12"/>
                </a:cxn>
                <a:cxn ang="0">
                  <a:pos x="51" y="22"/>
                </a:cxn>
                <a:cxn ang="0">
                  <a:pos x="83" y="34"/>
                </a:cxn>
                <a:cxn ang="0">
                  <a:pos x="118" y="41"/>
                </a:cxn>
                <a:cxn ang="0">
                  <a:pos x="157" y="45"/>
                </a:cxn>
                <a:cxn ang="0">
                  <a:pos x="192" y="39"/>
                </a:cxn>
                <a:cxn ang="0">
                  <a:pos x="226" y="25"/>
                </a:cxn>
              </a:cxnLst>
              <a:rect l="0" t="0" r="r" b="b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8" name="Freeform 118"/>
            <p:cNvSpPr>
              <a:spLocks noChangeArrowheads="1"/>
            </p:cNvSpPr>
            <p:nvPr/>
          </p:nvSpPr>
          <p:spPr bwMode="auto">
            <a:xfrm>
              <a:off x="3829" y="2640"/>
              <a:ext cx="242" cy="232"/>
            </a:xfrm>
            <a:custGeom>
              <a:avLst/>
              <a:gdLst/>
              <a:ahLst/>
              <a:cxnLst>
                <a:cxn ang="0">
                  <a:pos x="186" y="22"/>
                </a:cxn>
                <a:cxn ang="0">
                  <a:pos x="202" y="26"/>
                </a:cxn>
                <a:cxn ang="0">
                  <a:pos x="217" y="30"/>
                </a:cxn>
                <a:cxn ang="0">
                  <a:pos x="233" y="34"/>
                </a:cxn>
                <a:cxn ang="0">
                  <a:pos x="250" y="38"/>
                </a:cxn>
                <a:cxn ang="0">
                  <a:pos x="265" y="40"/>
                </a:cxn>
                <a:cxn ang="0">
                  <a:pos x="281" y="44"/>
                </a:cxn>
                <a:cxn ang="0">
                  <a:pos x="296" y="47"/>
                </a:cxn>
                <a:cxn ang="0">
                  <a:pos x="313" y="51"/>
                </a:cxn>
                <a:cxn ang="0">
                  <a:pos x="315" y="51"/>
                </a:cxn>
                <a:cxn ang="0">
                  <a:pos x="320" y="53"/>
                </a:cxn>
                <a:cxn ang="0">
                  <a:pos x="329" y="56"/>
                </a:cxn>
                <a:cxn ang="0">
                  <a:pos x="342" y="64"/>
                </a:cxn>
                <a:cxn ang="0">
                  <a:pos x="351" y="73"/>
                </a:cxn>
                <a:cxn ang="0">
                  <a:pos x="363" y="86"/>
                </a:cxn>
                <a:cxn ang="0">
                  <a:pos x="371" y="103"/>
                </a:cxn>
                <a:cxn ang="0">
                  <a:pos x="378" y="125"/>
                </a:cxn>
                <a:cxn ang="0">
                  <a:pos x="378" y="147"/>
                </a:cxn>
                <a:cxn ang="0">
                  <a:pos x="375" y="167"/>
                </a:cxn>
                <a:cxn ang="0">
                  <a:pos x="370" y="184"/>
                </a:cxn>
                <a:cxn ang="0">
                  <a:pos x="364" y="200"/>
                </a:cxn>
                <a:cxn ang="0">
                  <a:pos x="357" y="210"/>
                </a:cxn>
                <a:cxn ang="0">
                  <a:pos x="351" y="219"/>
                </a:cxn>
                <a:cxn ang="0">
                  <a:pos x="346" y="224"/>
                </a:cxn>
                <a:cxn ang="0">
                  <a:pos x="346" y="227"/>
                </a:cxn>
                <a:cxn ang="0">
                  <a:pos x="342" y="230"/>
                </a:cxn>
                <a:cxn ang="0">
                  <a:pos x="330" y="239"/>
                </a:cxn>
                <a:cxn ang="0">
                  <a:pos x="311" y="251"/>
                </a:cxn>
                <a:cxn ang="0">
                  <a:pos x="285" y="264"/>
                </a:cxn>
                <a:cxn ang="0">
                  <a:pos x="251" y="273"/>
                </a:cxn>
                <a:cxn ang="0">
                  <a:pos x="215" y="278"/>
                </a:cxn>
                <a:cxn ang="0">
                  <a:pos x="169" y="277"/>
                </a:cxn>
                <a:cxn ang="0">
                  <a:pos x="120" y="266"/>
                </a:cxn>
                <a:cxn ang="0">
                  <a:pos x="73" y="240"/>
                </a:cxn>
                <a:cxn ang="0">
                  <a:pos x="41" y="204"/>
                </a:cxn>
                <a:cxn ang="0">
                  <a:pos x="20" y="160"/>
                </a:cxn>
                <a:cxn ang="0">
                  <a:pos x="7" y="115"/>
                </a:cxn>
                <a:cxn ang="0">
                  <a:pos x="1" y="70"/>
                </a:cxn>
                <a:cxn ang="0">
                  <a:pos x="0" y="34"/>
                </a:cxn>
                <a:cxn ang="0">
                  <a:pos x="0" y="9"/>
                </a:cxn>
                <a:cxn ang="0">
                  <a:pos x="1" y="0"/>
                </a:cxn>
                <a:cxn ang="0">
                  <a:pos x="6" y="2"/>
                </a:cxn>
                <a:cxn ang="0">
                  <a:pos x="20" y="9"/>
                </a:cxn>
                <a:cxn ang="0">
                  <a:pos x="41" y="18"/>
                </a:cxn>
                <a:cxn ang="0">
                  <a:pos x="68" y="29"/>
                </a:cxn>
                <a:cxn ang="0">
                  <a:pos x="96" y="35"/>
                </a:cxn>
                <a:cxn ang="0">
                  <a:pos x="128" y="38"/>
                </a:cxn>
                <a:cxn ang="0">
                  <a:pos x="158" y="34"/>
                </a:cxn>
                <a:cxn ang="0">
                  <a:pos x="186" y="22"/>
                </a:cxn>
              </a:cxnLst>
              <a:rect l="0" t="0" r="r" b="b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9" name="Freeform 119"/>
            <p:cNvSpPr>
              <a:spLocks noChangeArrowheads="1"/>
            </p:cNvSpPr>
            <p:nvPr/>
          </p:nvSpPr>
          <p:spPr bwMode="auto">
            <a:xfrm>
              <a:off x="3851" y="2667"/>
              <a:ext cx="194" cy="185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63" y="20"/>
                </a:cxn>
                <a:cxn ang="0">
                  <a:pos x="175" y="24"/>
                </a:cxn>
                <a:cxn ang="0">
                  <a:pos x="188" y="26"/>
                </a:cxn>
                <a:cxn ang="0">
                  <a:pos x="201" y="30"/>
                </a:cxn>
                <a:cxn ang="0">
                  <a:pos x="213" y="33"/>
                </a:cxn>
                <a:cxn ang="0">
                  <a:pos x="226" y="35"/>
                </a:cxn>
                <a:cxn ang="0">
                  <a:pos x="239" y="38"/>
                </a:cxn>
                <a:cxn ang="0">
                  <a:pos x="252" y="42"/>
                </a:cxn>
                <a:cxn ang="0">
                  <a:pos x="253" y="42"/>
                </a:cxn>
                <a:cxn ang="0">
                  <a:pos x="259" y="43"/>
                </a:cxn>
                <a:cxn ang="0">
                  <a:pos x="266" y="46"/>
                </a:cxn>
                <a:cxn ang="0">
                  <a:pos x="274" y="52"/>
                </a:cxn>
                <a:cxn ang="0">
                  <a:pos x="283" y="59"/>
                </a:cxn>
                <a:cxn ang="0">
                  <a:pos x="291" y="69"/>
                </a:cxn>
                <a:cxn ang="0">
                  <a:pos x="298" y="82"/>
                </a:cxn>
                <a:cxn ang="0">
                  <a:pos x="304" y="101"/>
                </a:cxn>
                <a:cxn ang="0">
                  <a:pos x="304" y="118"/>
                </a:cxn>
                <a:cxn ang="0">
                  <a:pos x="301" y="133"/>
                </a:cxn>
                <a:cxn ang="0">
                  <a:pos x="297" y="146"/>
                </a:cxn>
                <a:cxn ang="0">
                  <a:pos x="292" y="159"/>
                </a:cxn>
                <a:cxn ang="0">
                  <a:pos x="285" y="167"/>
                </a:cxn>
                <a:cxn ang="0">
                  <a:pos x="281" y="175"/>
                </a:cxn>
                <a:cxn ang="0">
                  <a:pos x="277" y="179"/>
                </a:cxn>
                <a:cxn ang="0">
                  <a:pos x="277" y="182"/>
                </a:cxn>
                <a:cxn ang="0">
                  <a:pos x="273" y="184"/>
                </a:cxn>
                <a:cxn ang="0">
                  <a:pos x="264" y="191"/>
                </a:cxn>
                <a:cxn ang="0">
                  <a:pos x="249" y="200"/>
                </a:cxn>
                <a:cxn ang="0">
                  <a:pos x="229" y="210"/>
                </a:cxn>
                <a:cxn ang="0">
                  <a:pos x="202" y="217"/>
                </a:cxn>
                <a:cxn ang="0">
                  <a:pos x="172" y="222"/>
                </a:cxn>
                <a:cxn ang="0">
                  <a:pos x="137" y="221"/>
                </a:cxn>
                <a:cxn ang="0">
                  <a:pos x="98" y="213"/>
                </a:cxn>
                <a:cxn ang="0">
                  <a:pos x="60" y="191"/>
                </a:cxn>
                <a:cxn ang="0">
                  <a:pos x="34" y="162"/>
                </a:cxn>
                <a:cxn ang="0">
                  <a:pos x="16" y="127"/>
                </a:cxn>
                <a:cxn ang="0">
                  <a:pos x="7" y="92"/>
                </a:cxn>
                <a:cxn ang="0">
                  <a:pos x="2" y="56"/>
                </a:cxn>
                <a:cxn ang="0">
                  <a:pos x="0" y="28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17" y="7"/>
                </a:cxn>
                <a:cxn ang="0">
                  <a:pos x="34" y="15"/>
                </a:cxn>
                <a:cxn ang="0">
                  <a:pos x="55" y="22"/>
                </a:cxn>
                <a:cxn ang="0">
                  <a:pos x="79" y="28"/>
                </a:cxn>
                <a:cxn ang="0">
                  <a:pos x="105" y="30"/>
                </a:cxn>
                <a:cxn ang="0">
                  <a:pos x="129" y="26"/>
                </a:cxn>
                <a:cxn ang="0">
                  <a:pos x="151" y="17"/>
                </a:cxn>
              </a:cxnLst>
              <a:rect l="0" t="0" r="r" b="b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0" name="Freeform 120"/>
            <p:cNvSpPr>
              <a:spLocks noChangeArrowheads="1"/>
            </p:cNvSpPr>
            <p:nvPr/>
          </p:nvSpPr>
          <p:spPr bwMode="auto">
            <a:xfrm>
              <a:off x="4200" y="2533"/>
              <a:ext cx="58" cy="6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3" y="80"/>
                </a:cxn>
                <a:cxn ang="0">
                  <a:pos x="10" y="73"/>
                </a:cxn>
                <a:cxn ang="0">
                  <a:pos x="21" y="63"/>
                </a:cxn>
                <a:cxn ang="0">
                  <a:pos x="38" y="54"/>
                </a:cxn>
                <a:cxn ang="0">
                  <a:pos x="52" y="42"/>
                </a:cxn>
                <a:cxn ang="0">
                  <a:pos x="67" y="33"/>
                </a:cxn>
                <a:cxn ang="0">
                  <a:pos x="79" y="26"/>
                </a:cxn>
                <a:cxn ang="0">
                  <a:pos x="89" y="25"/>
                </a:cxn>
                <a:cxn ang="0">
                  <a:pos x="91" y="21"/>
                </a:cxn>
                <a:cxn ang="0">
                  <a:pos x="91" y="13"/>
                </a:cxn>
                <a:cxn ang="0">
                  <a:pos x="86" y="4"/>
                </a:cxn>
                <a:cxn ang="0">
                  <a:pos x="77" y="0"/>
                </a:cxn>
                <a:cxn ang="0">
                  <a:pos x="63" y="2"/>
                </a:cxn>
                <a:cxn ang="0">
                  <a:pos x="46" y="13"/>
                </a:cxn>
                <a:cxn ang="0">
                  <a:pos x="25" y="38"/>
                </a:cxn>
                <a:cxn ang="0">
                  <a:pos x="0" y="82"/>
                </a:cxn>
              </a:cxnLst>
              <a:rect l="0" t="0" r="r" b="b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1" name="Freeform 121"/>
            <p:cNvSpPr>
              <a:spLocks noChangeArrowheads="1"/>
            </p:cNvSpPr>
            <p:nvPr/>
          </p:nvSpPr>
          <p:spPr bwMode="auto">
            <a:xfrm>
              <a:off x="4970" y="2574"/>
              <a:ext cx="458" cy="443"/>
            </a:xfrm>
            <a:custGeom>
              <a:avLst/>
              <a:gdLst/>
              <a:ahLst/>
              <a:cxnLst>
                <a:cxn ang="0">
                  <a:pos x="375" y="1"/>
                </a:cxn>
                <a:cxn ang="0">
                  <a:pos x="365" y="3"/>
                </a:cxn>
                <a:cxn ang="0">
                  <a:pos x="339" y="14"/>
                </a:cxn>
                <a:cxn ang="0">
                  <a:pos x="299" y="31"/>
                </a:cxn>
                <a:cxn ang="0">
                  <a:pos x="255" y="54"/>
                </a:cxn>
                <a:cxn ang="0">
                  <a:pos x="206" y="80"/>
                </a:cxn>
                <a:cxn ang="0">
                  <a:pos x="159" y="113"/>
                </a:cxn>
                <a:cxn ang="0">
                  <a:pos x="120" y="150"/>
                </a:cxn>
                <a:cxn ang="0">
                  <a:pos x="90" y="190"/>
                </a:cxn>
                <a:cxn ang="0">
                  <a:pos x="66" y="235"/>
                </a:cxn>
                <a:cxn ang="0">
                  <a:pos x="48" y="288"/>
                </a:cxn>
                <a:cxn ang="0">
                  <a:pos x="31" y="344"/>
                </a:cxn>
                <a:cxn ang="0">
                  <a:pos x="19" y="400"/>
                </a:cxn>
                <a:cxn ang="0">
                  <a:pos x="10" y="449"/>
                </a:cxn>
                <a:cxn ang="0">
                  <a:pos x="4" y="490"/>
                </a:cxn>
                <a:cxn ang="0">
                  <a:pos x="0" y="518"/>
                </a:cxn>
                <a:cxn ang="0">
                  <a:pos x="0" y="530"/>
                </a:cxn>
                <a:cxn ang="0">
                  <a:pos x="24" y="518"/>
                </a:cxn>
                <a:cxn ang="0">
                  <a:pos x="90" y="487"/>
                </a:cxn>
                <a:cxn ang="0">
                  <a:pos x="183" y="441"/>
                </a:cxn>
                <a:cxn ang="0">
                  <a:pos x="295" y="387"/>
                </a:cxn>
                <a:cxn ang="0">
                  <a:pos x="408" y="327"/>
                </a:cxn>
                <a:cxn ang="0">
                  <a:pos x="512" y="268"/>
                </a:cxn>
                <a:cxn ang="0">
                  <a:pos x="595" y="214"/>
                </a:cxn>
                <a:cxn ang="0">
                  <a:pos x="645" y="171"/>
                </a:cxn>
                <a:cxn ang="0">
                  <a:pos x="667" y="137"/>
                </a:cxn>
                <a:cxn ang="0">
                  <a:pos x="686" y="112"/>
                </a:cxn>
                <a:cxn ang="0">
                  <a:pos x="698" y="95"/>
                </a:cxn>
                <a:cxn ang="0">
                  <a:pos x="707" y="84"/>
                </a:cxn>
                <a:cxn ang="0">
                  <a:pos x="710" y="77"/>
                </a:cxn>
                <a:cxn ang="0">
                  <a:pos x="713" y="74"/>
                </a:cxn>
                <a:cxn ang="0">
                  <a:pos x="713" y="73"/>
                </a:cxn>
                <a:cxn ang="0">
                  <a:pos x="714" y="74"/>
                </a:cxn>
                <a:cxn ang="0">
                  <a:pos x="700" y="70"/>
                </a:cxn>
                <a:cxn ang="0">
                  <a:pos x="666" y="61"/>
                </a:cxn>
                <a:cxn ang="0">
                  <a:pos x="617" y="47"/>
                </a:cxn>
                <a:cxn ang="0">
                  <a:pos x="559" y="33"/>
                </a:cxn>
                <a:cxn ang="0">
                  <a:pos x="499" y="18"/>
                </a:cxn>
                <a:cxn ang="0">
                  <a:pos x="444" y="7"/>
                </a:cxn>
                <a:cxn ang="0">
                  <a:pos x="401" y="0"/>
                </a:cxn>
                <a:cxn ang="0">
                  <a:pos x="375" y="1"/>
                </a:cxn>
              </a:cxnLst>
              <a:rect l="0" t="0" r="r" b="b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2" name="Freeform 122"/>
            <p:cNvSpPr>
              <a:spLocks noChangeArrowheads="1"/>
            </p:cNvSpPr>
            <p:nvPr/>
          </p:nvSpPr>
          <p:spPr bwMode="auto">
            <a:xfrm>
              <a:off x="5030" y="2053"/>
              <a:ext cx="508" cy="4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1"/>
                </a:cxn>
                <a:cxn ang="0">
                  <a:pos x="3" y="21"/>
                </a:cxn>
                <a:cxn ang="0">
                  <a:pos x="5" y="31"/>
                </a:cxn>
                <a:cxn ang="0">
                  <a:pos x="8" y="43"/>
                </a:cxn>
                <a:cxn ang="0">
                  <a:pos x="8" y="54"/>
                </a:cxn>
                <a:cxn ang="0">
                  <a:pos x="10" y="65"/>
                </a:cxn>
                <a:cxn ang="0">
                  <a:pos x="12" y="77"/>
                </a:cxn>
                <a:cxn ang="0">
                  <a:pos x="15" y="89"/>
                </a:cxn>
                <a:cxn ang="0">
                  <a:pos x="53" y="129"/>
                </a:cxn>
                <a:cxn ang="0">
                  <a:pos x="91" y="171"/>
                </a:cxn>
                <a:cxn ang="0">
                  <a:pos x="130" y="212"/>
                </a:cxn>
                <a:cxn ang="0">
                  <a:pos x="170" y="253"/>
                </a:cxn>
                <a:cxn ang="0">
                  <a:pos x="208" y="294"/>
                </a:cxn>
                <a:cxn ang="0">
                  <a:pos x="248" y="336"/>
                </a:cxn>
                <a:cxn ang="0">
                  <a:pos x="287" y="377"/>
                </a:cxn>
                <a:cxn ang="0">
                  <a:pos x="327" y="421"/>
                </a:cxn>
                <a:cxn ang="0">
                  <a:pos x="336" y="424"/>
                </a:cxn>
                <a:cxn ang="0">
                  <a:pos x="365" y="436"/>
                </a:cxn>
                <a:cxn ang="0">
                  <a:pos x="407" y="452"/>
                </a:cxn>
                <a:cxn ang="0">
                  <a:pos x="459" y="470"/>
                </a:cxn>
                <a:cxn ang="0">
                  <a:pos x="513" y="486"/>
                </a:cxn>
                <a:cxn ang="0">
                  <a:pos x="568" y="499"/>
                </a:cxn>
                <a:cxn ang="0">
                  <a:pos x="616" y="504"/>
                </a:cxn>
                <a:cxn ang="0">
                  <a:pos x="655" y="503"/>
                </a:cxn>
                <a:cxn ang="0">
                  <a:pos x="684" y="492"/>
                </a:cxn>
                <a:cxn ang="0">
                  <a:pos x="709" y="482"/>
                </a:cxn>
                <a:cxn ang="0">
                  <a:pos x="727" y="473"/>
                </a:cxn>
                <a:cxn ang="0">
                  <a:pos x="743" y="465"/>
                </a:cxn>
                <a:cxn ang="0">
                  <a:pos x="753" y="457"/>
                </a:cxn>
                <a:cxn ang="0">
                  <a:pos x="761" y="452"/>
                </a:cxn>
                <a:cxn ang="0">
                  <a:pos x="764" y="447"/>
                </a:cxn>
                <a:cxn ang="0">
                  <a:pos x="767" y="447"/>
                </a:cxn>
                <a:cxn ang="0">
                  <a:pos x="792" y="409"/>
                </a:cxn>
                <a:cxn ang="0">
                  <a:pos x="767" y="354"/>
                </a:cxn>
                <a:cxn ang="0">
                  <a:pos x="696" y="286"/>
                </a:cxn>
                <a:cxn ang="0">
                  <a:pos x="593" y="216"/>
                </a:cxn>
                <a:cxn ang="0">
                  <a:pos x="461" y="142"/>
                </a:cxn>
                <a:cxn ang="0">
                  <a:pos x="314" y="80"/>
                </a:cxn>
                <a:cxn ang="0">
                  <a:pos x="156" y="29"/>
                </a:cxn>
                <a:cxn ang="0">
                  <a:pos x="0" y="0"/>
                </a:cxn>
              </a:cxnLst>
              <a:rect l="0" t="0" r="r" b="b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3" name="Freeform 123"/>
            <p:cNvSpPr>
              <a:spLocks noChangeArrowheads="1"/>
            </p:cNvSpPr>
            <p:nvPr/>
          </p:nvSpPr>
          <p:spPr bwMode="auto">
            <a:xfrm>
              <a:off x="5082" y="2080"/>
              <a:ext cx="440" cy="3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" y="18"/>
                </a:cxn>
                <a:cxn ang="0">
                  <a:pos x="3" y="27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8" y="56"/>
                </a:cxn>
                <a:cxn ang="0">
                  <a:pos x="8" y="65"/>
                </a:cxn>
                <a:cxn ang="0">
                  <a:pos x="11" y="75"/>
                </a:cxn>
                <a:cxn ang="0">
                  <a:pos x="45" y="111"/>
                </a:cxn>
                <a:cxn ang="0">
                  <a:pos x="79" y="147"/>
                </a:cxn>
                <a:cxn ang="0">
                  <a:pos x="113" y="183"/>
                </a:cxn>
                <a:cxn ang="0">
                  <a:pos x="147" y="219"/>
                </a:cxn>
                <a:cxn ang="0">
                  <a:pos x="181" y="254"/>
                </a:cxn>
                <a:cxn ang="0">
                  <a:pos x="214" y="291"/>
                </a:cxn>
                <a:cxn ang="0">
                  <a:pos x="248" y="327"/>
                </a:cxn>
                <a:cxn ang="0">
                  <a:pos x="284" y="364"/>
                </a:cxn>
                <a:cxn ang="0">
                  <a:pos x="292" y="367"/>
                </a:cxn>
                <a:cxn ang="0">
                  <a:pos x="318" y="377"/>
                </a:cxn>
                <a:cxn ang="0">
                  <a:pos x="353" y="390"/>
                </a:cxn>
                <a:cxn ang="0">
                  <a:pos x="398" y="407"/>
                </a:cxn>
                <a:cxn ang="0">
                  <a:pos x="445" y="421"/>
                </a:cxn>
                <a:cxn ang="0">
                  <a:pos x="491" y="432"/>
                </a:cxn>
                <a:cxn ang="0">
                  <a:pos x="534" y="437"/>
                </a:cxn>
                <a:cxn ang="0">
                  <a:pos x="569" y="435"/>
                </a:cxn>
                <a:cxn ang="0">
                  <a:pos x="593" y="425"/>
                </a:cxn>
                <a:cxn ang="0">
                  <a:pos x="614" y="418"/>
                </a:cxn>
                <a:cxn ang="0">
                  <a:pos x="631" y="410"/>
                </a:cxn>
                <a:cxn ang="0">
                  <a:pos x="645" y="403"/>
                </a:cxn>
                <a:cxn ang="0">
                  <a:pos x="653" y="395"/>
                </a:cxn>
                <a:cxn ang="0">
                  <a:pos x="661" y="391"/>
                </a:cxn>
                <a:cxn ang="0">
                  <a:pos x="665" y="388"/>
                </a:cxn>
                <a:cxn ang="0">
                  <a:pos x="666" y="388"/>
                </a:cxn>
                <a:cxn ang="0">
                  <a:pos x="689" y="355"/>
                </a:cxn>
                <a:cxn ang="0">
                  <a:pos x="668" y="308"/>
                </a:cxn>
                <a:cxn ang="0">
                  <a:pos x="605" y="249"/>
                </a:cxn>
                <a:cxn ang="0">
                  <a:pos x="515" y="186"/>
                </a:cxn>
                <a:cxn ang="0">
                  <a:pos x="401" y="122"/>
                </a:cxn>
                <a:cxn ang="0">
                  <a:pos x="272" y="68"/>
                </a:cxn>
                <a:cxn ang="0">
                  <a:pos x="135" y="25"/>
                </a:cxn>
                <a:cxn ang="0">
                  <a:pos x="0" y="0"/>
                </a:cxn>
              </a:cxnLst>
              <a:rect l="0" t="0" r="r" b="b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4" name="Freeform 124"/>
            <p:cNvSpPr>
              <a:spLocks noChangeArrowheads="1"/>
            </p:cNvSpPr>
            <p:nvPr/>
          </p:nvSpPr>
          <p:spPr bwMode="auto">
            <a:xfrm>
              <a:off x="5132" y="2107"/>
              <a:ext cx="375" cy="3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3" y="24"/>
                </a:cxn>
                <a:cxn ang="0">
                  <a:pos x="5" y="32"/>
                </a:cxn>
                <a:cxn ang="0">
                  <a:pos x="5" y="40"/>
                </a:cxn>
                <a:cxn ang="0">
                  <a:pos x="6" y="47"/>
                </a:cxn>
                <a:cxn ang="0">
                  <a:pos x="7" y="55"/>
                </a:cxn>
                <a:cxn ang="0">
                  <a:pos x="10" y="64"/>
                </a:cxn>
                <a:cxn ang="0">
                  <a:pos x="39" y="94"/>
                </a:cxn>
                <a:cxn ang="0">
                  <a:pos x="67" y="124"/>
                </a:cxn>
                <a:cxn ang="0">
                  <a:pos x="95" y="156"/>
                </a:cxn>
                <a:cxn ang="0">
                  <a:pos x="125" y="187"/>
                </a:cxn>
                <a:cxn ang="0">
                  <a:pos x="153" y="217"/>
                </a:cxn>
                <a:cxn ang="0">
                  <a:pos x="182" y="247"/>
                </a:cxn>
                <a:cxn ang="0">
                  <a:pos x="211" y="278"/>
                </a:cxn>
                <a:cxn ang="0">
                  <a:pos x="240" y="310"/>
                </a:cxn>
                <a:cxn ang="0">
                  <a:pos x="247" y="312"/>
                </a:cxn>
                <a:cxn ang="0">
                  <a:pos x="269" y="322"/>
                </a:cxn>
                <a:cxn ang="0">
                  <a:pos x="298" y="332"/>
                </a:cxn>
                <a:cxn ang="0">
                  <a:pos x="338" y="346"/>
                </a:cxn>
                <a:cxn ang="0">
                  <a:pos x="377" y="357"/>
                </a:cxn>
                <a:cxn ang="0">
                  <a:pos x="418" y="367"/>
                </a:cxn>
                <a:cxn ang="0">
                  <a:pos x="454" y="371"/>
                </a:cxn>
                <a:cxn ang="0">
                  <a:pos x="485" y="370"/>
                </a:cxn>
                <a:cxn ang="0">
                  <a:pos x="506" y="362"/>
                </a:cxn>
                <a:cxn ang="0">
                  <a:pos x="523" y="356"/>
                </a:cxn>
                <a:cxn ang="0">
                  <a:pos x="535" y="348"/>
                </a:cxn>
                <a:cxn ang="0">
                  <a:pos x="548" y="342"/>
                </a:cxn>
                <a:cxn ang="0">
                  <a:pos x="555" y="336"/>
                </a:cxn>
                <a:cxn ang="0">
                  <a:pos x="561" y="332"/>
                </a:cxn>
                <a:cxn ang="0">
                  <a:pos x="564" y="329"/>
                </a:cxn>
                <a:cxn ang="0">
                  <a:pos x="565" y="329"/>
                </a:cxn>
                <a:cxn ang="0">
                  <a:pos x="585" y="301"/>
                </a:cxn>
                <a:cxn ang="0">
                  <a:pos x="566" y="262"/>
                </a:cxn>
                <a:cxn ang="0">
                  <a:pos x="514" y="211"/>
                </a:cxn>
                <a:cxn ang="0">
                  <a:pos x="438" y="158"/>
                </a:cxn>
                <a:cxn ang="0">
                  <a:pos x="341" y="105"/>
                </a:cxn>
                <a:cxn ang="0">
                  <a:pos x="232" y="58"/>
                </a:cxn>
                <a:cxn ang="0">
                  <a:pos x="115" y="21"/>
                </a:cxn>
                <a:cxn ang="0">
                  <a:pos x="0" y="0"/>
                </a:cxn>
              </a:cxnLst>
              <a:rect l="0" t="0" r="r" b="b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5" name="Freeform 125"/>
            <p:cNvSpPr>
              <a:spLocks noChangeArrowheads="1"/>
            </p:cNvSpPr>
            <p:nvPr/>
          </p:nvSpPr>
          <p:spPr bwMode="auto">
            <a:xfrm>
              <a:off x="5184" y="2133"/>
              <a:ext cx="307" cy="2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3" y="26"/>
                </a:cxn>
                <a:cxn ang="0">
                  <a:pos x="4" y="39"/>
                </a:cxn>
                <a:cxn ang="0">
                  <a:pos x="7" y="53"/>
                </a:cxn>
                <a:cxn ang="0">
                  <a:pos x="30" y="78"/>
                </a:cxn>
                <a:cxn ang="0">
                  <a:pos x="53" y="103"/>
                </a:cxn>
                <a:cxn ang="0">
                  <a:pos x="76" y="128"/>
                </a:cxn>
                <a:cxn ang="0">
                  <a:pos x="101" y="154"/>
                </a:cxn>
                <a:cxn ang="0">
                  <a:pos x="124" y="179"/>
                </a:cxn>
                <a:cxn ang="0">
                  <a:pos x="148" y="203"/>
                </a:cxn>
                <a:cxn ang="0">
                  <a:pos x="172" y="228"/>
                </a:cxn>
                <a:cxn ang="0">
                  <a:pos x="197" y="254"/>
                </a:cxn>
                <a:cxn ang="0">
                  <a:pos x="203" y="257"/>
                </a:cxn>
                <a:cxn ang="0">
                  <a:pos x="220" y="263"/>
                </a:cxn>
                <a:cxn ang="0">
                  <a:pos x="245" y="273"/>
                </a:cxn>
                <a:cxn ang="0">
                  <a:pos x="277" y="284"/>
                </a:cxn>
                <a:cxn ang="0">
                  <a:pos x="309" y="293"/>
                </a:cxn>
                <a:cxn ang="0">
                  <a:pos x="341" y="303"/>
                </a:cxn>
                <a:cxn ang="0">
                  <a:pos x="371" y="305"/>
                </a:cxn>
                <a:cxn ang="0">
                  <a:pos x="395" y="305"/>
                </a:cxn>
                <a:cxn ang="0">
                  <a:pos x="412" y="299"/>
                </a:cxn>
                <a:cxn ang="0">
                  <a:pos x="426" y="293"/>
                </a:cxn>
                <a:cxn ang="0">
                  <a:pos x="437" y="287"/>
                </a:cxn>
                <a:cxn ang="0">
                  <a:pos x="447" y="283"/>
                </a:cxn>
                <a:cxn ang="0">
                  <a:pos x="453" y="278"/>
                </a:cxn>
                <a:cxn ang="0">
                  <a:pos x="459" y="275"/>
                </a:cxn>
                <a:cxn ang="0">
                  <a:pos x="461" y="273"/>
                </a:cxn>
                <a:cxn ang="0">
                  <a:pos x="463" y="273"/>
                </a:cxn>
                <a:cxn ang="0">
                  <a:pos x="478" y="248"/>
                </a:cxn>
                <a:cxn ang="0">
                  <a:pos x="464" y="215"/>
                </a:cxn>
                <a:cxn ang="0">
                  <a:pos x="422" y="175"/>
                </a:cxn>
                <a:cxn ang="0">
                  <a:pos x="358" y="130"/>
                </a:cxn>
                <a:cxn ang="0">
                  <a:pos x="278" y="86"/>
                </a:cxn>
                <a:cxn ang="0">
                  <a:pos x="189" y="48"/>
                </a:cxn>
                <a:cxn ang="0">
                  <a:pos x="94" y="17"/>
                </a:cxn>
                <a:cxn ang="0">
                  <a:pos x="0" y="0"/>
                </a:cxn>
              </a:cxnLst>
              <a:rect l="0" t="0" r="r" b="b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6" name="Freeform 126"/>
            <p:cNvSpPr>
              <a:spLocks noChangeArrowheads="1"/>
            </p:cNvSpPr>
            <p:nvPr/>
          </p:nvSpPr>
          <p:spPr bwMode="auto">
            <a:xfrm>
              <a:off x="3223" y="3190"/>
              <a:ext cx="523" cy="453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09" y="9"/>
                </a:cxn>
                <a:cxn ang="0">
                  <a:pos x="110" y="33"/>
                </a:cxn>
                <a:cxn ang="0">
                  <a:pos x="26" y="72"/>
                </a:cxn>
                <a:cxn ang="0">
                  <a:pos x="0" y="124"/>
                </a:cxn>
                <a:cxn ang="0">
                  <a:pos x="18" y="153"/>
                </a:cxn>
                <a:cxn ang="0">
                  <a:pos x="56" y="161"/>
                </a:cxn>
                <a:cxn ang="0">
                  <a:pos x="89" y="161"/>
                </a:cxn>
                <a:cxn ang="0">
                  <a:pos x="149" y="261"/>
                </a:cxn>
                <a:cxn ang="0">
                  <a:pos x="169" y="284"/>
                </a:cxn>
                <a:cxn ang="0">
                  <a:pos x="230" y="334"/>
                </a:cxn>
                <a:cxn ang="0">
                  <a:pos x="326" y="391"/>
                </a:cxn>
                <a:cxn ang="0">
                  <a:pos x="454" y="428"/>
                </a:cxn>
                <a:cxn ang="0">
                  <a:pos x="564" y="455"/>
                </a:cxn>
                <a:cxn ang="0">
                  <a:pos x="628" y="490"/>
                </a:cxn>
                <a:cxn ang="0">
                  <a:pos x="656" y="519"/>
                </a:cxn>
                <a:cxn ang="0">
                  <a:pos x="663" y="532"/>
                </a:cxn>
                <a:cxn ang="0">
                  <a:pos x="698" y="538"/>
                </a:cxn>
                <a:cxn ang="0">
                  <a:pos x="769" y="542"/>
                </a:cxn>
                <a:cxn ang="0">
                  <a:pos x="816" y="516"/>
                </a:cxn>
                <a:cxn ang="0">
                  <a:pos x="779" y="432"/>
                </a:cxn>
                <a:cxn ang="0">
                  <a:pos x="722" y="342"/>
                </a:cxn>
                <a:cxn ang="0">
                  <a:pos x="711" y="293"/>
                </a:cxn>
                <a:cxn ang="0">
                  <a:pos x="676" y="240"/>
                </a:cxn>
                <a:cxn ang="0">
                  <a:pos x="552" y="146"/>
                </a:cxn>
                <a:cxn ang="0">
                  <a:pos x="440" y="62"/>
                </a:cxn>
                <a:cxn ang="0">
                  <a:pos x="447" y="49"/>
                </a:cxn>
                <a:cxn ang="0">
                  <a:pos x="501" y="67"/>
                </a:cxn>
                <a:cxn ang="0">
                  <a:pos x="535" y="82"/>
                </a:cxn>
                <a:cxn ang="0">
                  <a:pos x="516" y="69"/>
                </a:cxn>
                <a:cxn ang="0">
                  <a:pos x="470" y="41"/>
                </a:cxn>
                <a:cxn ang="0">
                  <a:pos x="392" y="12"/>
                </a:cxn>
                <a:cxn ang="0">
                  <a:pos x="292" y="0"/>
                </a:cxn>
              </a:cxnLst>
              <a:rect l="0" t="0" r="r" b="b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7" name="Freeform 127"/>
            <p:cNvSpPr>
              <a:spLocks noChangeArrowheads="1"/>
            </p:cNvSpPr>
            <p:nvPr/>
          </p:nvSpPr>
          <p:spPr bwMode="auto">
            <a:xfrm>
              <a:off x="3256" y="2998"/>
              <a:ext cx="334" cy="223"/>
            </a:xfrm>
            <a:custGeom>
              <a:avLst/>
              <a:gdLst/>
              <a:ahLst/>
              <a:cxnLst>
                <a:cxn ang="0">
                  <a:pos x="522" y="265"/>
                </a:cxn>
                <a:cxn ang="0">
                  <a:pos x="522" y="261"/>
                </a:cxn>
                <a:cxn ang="0">
                  <a:pos x="524" y="250"/>
                </a:cxn>
                <a:cxn ang="0">
                  <a:pos x="524" y="231"/>
                </a:cxn>
                <a:cxn ang="0">
                  <a:pos x="522" y="208"/>
                </a:cxn>
                <a:cxn ang="0">
                  <a:pos x="515" y="174"/>
                </a:cxn>
                <a:cxn ang="0">
                  <a:pos x="505" y="136"/>
                </a:cxn>
                <a:cxn ang="0">
                  <a:pos x="487" y="89"/>
                </a:cxn>
                <a:cxn ang="0">
                  <a:pos x="460" y="37"/>
                </a:cxn>
                <a:cxn ang="0">
                  <a:pos x="414" y="0"/>
                </a:cxn>
                <a:cxn ang="0">
                  <a:pos x="352" y="1"/>
                </a:cxn>
                <a:cxn ang="0">
                  <a:pos x="275" y="30"/>
                </a:cxn>
                <a:cxn ang="0">
                  <a:pos x="198" y="77"/>
                </a:cxn>
                <a:cxn ang="0">
                  <a:pos x="121" y="129"/>
                </a:cxn>
                <a:cxn ang="0">
                  <a:pos x="59" y="180"/>
                </a:cxn>
                <a:cxn ang="0">
                  <a:pos x="16" y="218"/>
                </a:cxn>
                <a:cxn ang="0">
                  <a:pos x="0" y="234"/>
                </a:cxn>
                <a:cxn ang="0">
                  <a:pos x="7" y="229"/>
                </a:cxn>
                <a:cxn ang="0">
                  <a:pos x="28" y="221"/>
                </a:cxn>
                <a:cxn ang="0">
                  <a:pos x="59" y="208"/>
                </a:cxn>
                <a:cxn ang="0">
                  <a:pos x="100" y="196"/>
                </a:cxn>
                <a:cxn ang="0">
                  <a:pos x="145" y="184"/>
                </a:cxn>
                <a:cxn ang="0">
                  <a:pos x="195" y="178"/>
                </a:cxn>
                <a:cxn ang="0">
                  <a:pos x="243" y="178"/>
                </a:cxn>
                <a:cxn ang="0">
                  <a:pos x="289" y="188"/>
                </a:cxn>
                <a:cxn ang="0">
                  <a:pos x="332" y="202"/>
                </a:cxn>
                <a:cxn ang="0">
                  <a:pos x="376" y="218"/>
                </a:cxn>
                <a:cxn ang="0">
                  <a:pos x="415" y="231"/>
                </a:cxn>
                <a:cxn ang="0">
                  <a:pos x="452" y="246"/>
                </a:cxn>
                <a:cxn ang="0">
                  <a:pos x="481" y="256"/>
                </a:cxn>
                <a:cxn ang="0">
                  <a:pos x="505" y="264"/>
                </a:cxn>
                <a:cxn ang="0">
                  <a:pos x="518" y="266"/>
                </a:cxn>
                <a:cxn ang="0">
                  <a:pos x="522" y="265"/>
                </a:cxn>
              </a:cxnLst>
              <a:rect l="0" t="0" r="r" b="b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910" y="928670"/>
            <a:ext cx="6786610" cy="85725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«Малыш» г. Волгодонска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85786" y="2500306"/>
            <a:ext cx="7929618" cy="11430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«Использование палочек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блоков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для развития математических и творческих способностей детей дошкольного возраста»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ДС «Малыш» г. Волгодонска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С.А.Корнева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214678" y="5500702"/>
            <a:ext cx="2159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Волгодонск, 2024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ЭМП\15 гр Савченко и Бондаренко\20231128_0956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64363" y="1750191"/>
            <a:ext cx="5500726" cy="4286312"/>
          </a:xfrm>
          <a:prstGeom prst="rect">
            <a:avLst/>
          </a:prstGeom>
          <a:noFill/>
        </p:spPr>
      </p:pic>
      <p:pic>
        <p:nvPicPr>
          <p:cNvPr id="4098" name="Picture 2" descr="C:\Users\hp\Desktop\Фото Палочки Кюизенера и блоки Дьенеша\5 гр Палочки\IMG-20240314-WA0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28"/>
            <a:ext cx="435771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Фото Палочки Кюизенера и блоки Дьенеша\На золотом крыльце 15 гр\IMG-20240326-WA0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14356"/>
            <a:ext cx="4357718" cy="5929354"/>
          </a:xfrm>
          <a:prstGeom prst="rect">
            <a:avLst/>
          </a:prstGeom>
          <a:noFill/>
        </p:spPr>
      </p:pic>
      <p:pic>
        <p:nvPicPr>
          <p:cNvPr id="5123" name="Picture 3" descr="C:\Users\hp\Desktop\Фото Палочки Кюизенера и блоки Дьенеша\Объемные фигуры\IMG-20240314-WA00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4286280" cy="592935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4414" y="128588"/>
            <a:ext cx="7446986" cy="65720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объемных фигур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28588"/>
            <a:ext cx="7858148" cy="15859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обучении языку и развитии речи: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1643050"/>
            <a:ext cx="828680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обозначать ударение в словах;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выстраивать ритмический рисунок предложения;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делить слова на слоги;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показывать оттенки значения прилагательных в разных степенях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сравнения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ладывать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0" hangingPunct="0"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выкладывать буквы и т.д.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Фото Палочки Кюизенера и блоки Дьенеша\Новая папка\IMG-20240327-WA00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928670"/>
            <a:ext cx="6357950" cy="2857520"/>
          </a:xfrm>
          <a:prstGeom prst="rect">
            <a:avLst/>
          </a:prstGeom>
          <a:noFill/>
        </p:spPr>
      </p:pic>
      <p:pic>
        <p:nvPicPr>
          <p:cNvPr id="4099" name="Picture 3" descr="C:\Users\hp\Desktop\Фото Палочки Кюизенера и блоки Дьенеша\Новая папка\IMG-20240327-WA00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786190"/>
            <a:ext cx="564360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142853"/>
            <a:ext cx="5857916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60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Палочки дают возможность 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60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ребенка  комплекс необходимых интеллектуальных умений, от сенсорных к мыслительным.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60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математические представления ребенок получает играя.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60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учится ориентироваться как в двухмерном, так и в трехмерном пространствах, развивается логическое мышление.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604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с палочками обеспечивают возможность получать знания в результате   исследований, развивать  память, воображение, речь.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60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с палочками содействуют интеллектуально-творческому развитию, тренировке памяти и воображения, умению концентрировать внимание и, конечно же, развитию мелкой моторики рук.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ЭМП\Фото Палочки К\IMG-20240229-WA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00042"/>
            <a:ext cx="2819399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28588"/>
            <a:ext cx="7358114" cy="108583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N:\ЛГУ распечатать потом удалить\Груздева Методика обучения и воспитания\блоки дьенеш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000372"/>
            <a:ext cx="302418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1071546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Золтан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 Пал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Дьенеш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(1916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2014)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— венгерский математик, психолог и педагог, профессор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Шербрукского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> университета.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BatangChe"/>
                <a:cs typeface="Times New Roman" pitchFamily="18" charset="0"/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1" name="Picture 3" descr="C:\Users\hp\Desktop\Фото Палочки Кюизенера и блоки Дьенеша\Блоки Дьенеша\14 гр\IMG-20240314-WA0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1000108"/>
            <a:ext cx="4429155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Фото Палочки Кюизенера и блоки Дьенеша\Блоки Дьенеша\14 гр\IMG-20240314-WA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14422"/>
            <a:ext cx="4343358" cy="5357850"/>
          </a:xfrm>
          <a:prstGeom prst="rect">
            <a:avLst/>
          </a:prstGeom>
          <a:noFill/>
        </p:spPr>
      </p:pic>
      <p:pic>
        <p:nvPicPr>
          <p:cNvPr id="6147" name="Picture 3" descr="C:\Users\hp\Desktop\Фото Палочки Кюизенера и блоки Дьенеша\Блоки Дьенеша\18 гр\IMG-20240314-WA00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28628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Фото Палочки Кюизенера и блоки Дьенеша\Новая папка\IMG-20240327-WA00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4286280" cy="5500726"/>
          </a:xfrm>
          <a:prstGeom prst="rect">
            <a:avLst/>
          </a:prstGeom>
          <a:noFill/>
        </p:spPr>
      </p:pic>
      <p:pic>
        <p:nvPicPr>
          <p:cNvPr id="5123" name="Picture 3" descr="C:\Users\hp\Desktop\Фото Палочки Кюизенера и блоки Дьенеша\Новая папка\IMG-20240327-WA00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14290"/>
            <a:ext cx="4286248" cy="3286148"/>
          </a:xfrm>
          <a:prstGeom prst="rect">
            <a:avLst/>
          </a:prstGeom>
          <a:noFill/>
        </p:spPr>
      </p:pic>
      <p:pic>
        <p:nvPicPr>
          <p:cNvPr id="5124" name="Picture 4" descr="C:\Users\hp\Desktop\Фото Палочки Кюизенера и блоки Дьенеша\Новая папка\IMG-20240327-WA00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4286280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27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Фото Палочки Кюизенера и блоки Дьенеша\Блоки Дьенеша\1 гр\IMG-20240314-WA00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4714908" cy="5929354"/>
          </a:xfrm>
          <a:prstGeom prst="rect">
            <a:avLst/>
          </a:prstGeom>
          <a:noFill/>
        </p:spPr>
      </p:pic>
      <p:pic>
        <p:nvPicPr>
          <p:cNvPr id="8195" name="Picture 3" descr="C:\Users\hp\Desktop\Фото Палочки Кюизенера и блоки Дьенеша\Блоки Дьенеша\14 гр\IMG-20240314-WA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071547"/>
            <a:ext cx="392909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Фото Палочки Кюизенера и блоки Дьенеша\Блоки Дьенеша\1 гр\IMG-20240314-WA0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786190"/>
            <a:ext cx="4572032" cy="2857520"/>
          </a:xfrm>
          <a:prstGeom prst="rect">
            <a:avLst/>
          </a:prstGeom>
          <a:noFill/>
        </p:spPr>
      </p:pic>
      <p:pic>
        <p:nvPicPr>
          <p:cNvPr id="9219" name="Picture 3" descr="C:\Users\hp\Desktop\Фото Палочки Кюизенера и блоки Дьенеша\Блоки Дьенеша\1 гр\IMG-20240314-WA00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643314"/>
            <a:ext cx="3571900" cy="3000396"/>
          </a:xfrm>
          <a:prstGeom prst="rect">
            <a:avLst/>
          </a:prstGeom>
          <a:noFill/>
        </p:spPr>
      </p:pic>
      <p:pic>
        <p:nvPicPr>
          <p:cNvPr id="9220" name="Picture 4" descr="C:\Users\hp\Desktop\Фото Палочки Кюизенера и блоки Дьенеша\Блоки Дьенеша\phpb3g4Nk_metodicheskie-rekomendacii_html_72eee073828dbe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14291"/>
            <a:ext cx="3429024" cy="3571900"/>
          </a:xfrm>
          <a:prstGeom prst="rect">
            <a:avLst/>
          </a:prstGeom>
          <a:noFill/>
        </p:spPr>
      </p:pic>
      <p:pic>
        <p:nvPicPr>
          <p:cNvPr id="7" name="Рисунок 6" descr="G:\накопительный материал\блоки\image1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000108"/>
            <a:ext cx="4071966" cy="271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7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428868"/>
            <a:ext cx="7947052" cy="3686182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ОБЛАСТЬ ПОЗНАВАТЕЛЬНОГО РАЗВИТИЯ: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деятельности:</a:t>
            </a:r>
          </a:p>
          <a:p>
            <a:pPr marL="514350" indent="-51435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Сенсорные эталоны и </a:t>
            </a:r>
          </a:p>
          <a:p>
            <a:pPr marL="514350" indent="-51435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познавательные действия</a:t>
            </a:r>
          </a:p>
          <a:p>
            <a:pPr marL="514350" indent="-51435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Математические представления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hp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00108"/>
            <a:ext cx="607223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Фото Палочки Кюизенера и блоки Дьенеша\Блоки Дьенеша\6 гр\IMG-20240314-WA0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285860"/>
            <a:ext cx="4162414" cy="5310222"/>
          </a:xfrm>
          <a:prstGeom prst="rect">
            <a:avLst/>
          </a:prstGeom>
          <a:noFill/>
        </p:spPr>
      </p:pic>
      <p:pic>
        <p:nvPicPr>
          <p:cNvPr id="10243" name="Picture 3" descr="C:\Users\hp\Desktop\Фото Палочки Кюизенера и блоки Дьенеша\Блоки Дьенеша\14 гр\IMG-20240314-WA0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500594" cy="5467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7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Фото Палочки Кюизенера и блоки Дьенеша\Новая папка\IMG-20240327-WA00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4357718" cy="5500726"/>
          </a:xfrm>
          <a:prstGeom prst="rect">
            <a:avLst/>
          </a:prstGeom>
          <a:noFill/>
        </p:spPr>
      </p:pic>
      <p:pic>
        <p:nvPicPr>
          <p:cNvPr id="6147" name="Picture 3" descr="C:\Users\hp\Desktop\Фото Палочки Кюизенера и блоки Дьенеша\Новая папка\IMG-20240327-WA00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85728"/>
            <a:ext cx="3929090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3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Фото Палочки Кюизенера и блоки Дьенеша\IMG-20240229-WA0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28604"/>
            <a:ext cx="3929090" cy="6119802"/>
          </a:xfrm>
          <a:prstGeom prst="rect">
            <a:avLst/>
          </a:prstGeom>
          <a:noFill/>
        </p:spPr>
      </p:pic>
      <p:pic>
        <p:nvPicPr>
          <p:cNvPr id="11267" name="Picture 3" descr="C:\Users\hp\Desktop\Фото Палочки Кюизенера и блоки Дьенеша\Объемные фигуры\IMG-20240314-WA00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85728"/>
            <a:ext cx="4167182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8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04200" cy="942958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РИСКИ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1214422"/>
            <a:ext cx="864399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 не проявляют познавательный интерес и плохо справляются с простейшими 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логическими задачами.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 проведении задания с блоками и 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цветными палочками, дети не понимают и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 различают толстый, тонкий, плохо 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ориентируются в цвете, слабо владеют 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арифметическим счетом.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539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Трудность привлечения родителей к использованию цветных палочек и блоков в домашних условиях.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28588"/>
            <a:ext cx="7643866" cy="101439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 ПРЕОДОЛЕНИЯ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929190" y="1214422"/>
            <a:ext cx="400052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2604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 беседу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 детьми по теме.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2604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разнообразные, активные и игровые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 для проведения занятий.   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2604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Привлекать родителей к активному участию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ероприятиях.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hp\Desktop\Фото Палочки Кюизенера и блоки Дьенеша\Новая папка\IMG-20240327-WA01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071546"/>
            <a:ext cx="4000528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4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Фото Палочки Кюизенера и блоки Дьенеша\IMG-20240327-WA01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800105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hp\Desktop\Фото Палочки Кюизенера и блоки Дьенеша\На золотом крыльце 15 гр\IMG-20240326-WA0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4572033" cy="5929354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285860"/>
            <a:ext cx="3929090" cy="478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019925" y="260350"/>
            <a:ext cx="1908175" cy="1619250"/>
            <a:chOff x="3061" y="1814"/>
            <a:chExt cx="2492" cy="2256"/>
          </a:xfrm>
        </p:grpSpPr>
        <p:sp>
          <p:nvSpPr>
            <p:cNvPr id="56327" name="Freeform 7"/>
            <p:cNvSpPr>
              <a:spLocks noChangeArrowheads="1"/>
            </p:cNvSpPr>
            <p:nvPr/>
          </p:nvSpPr>
          <p:spPr bwMode="auto">
            <a:xfrm>
              <a:off x="4576" y="3478"/>
              <a:ext cx="496" cy="411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32" y="343"/>
                </a:cxn>
                <a:cxn ang="0">
                  <a:pos x="83" y="295"/>
                </a:cxn>
                <a:cxn ang="0">
                  <a:pos x="145" y="245"/>
                </a:cxn>
                <a:cxn ang="0">
                  <a:pos x="214" y="197"/>
                </a:cxn>
                <a:cxn ang="0">
                  <a:pos x="281" y="146"/>
                </a:cxn>
                <a:cxn ang="0">
                  <a:pos x="343" y="98"/>
                </a:cxn>
                <a:cxn ang="0">
                  <a:pos x="394" y="48"/>
                </a:cxn>
                <a:cxn ang="0">
                  <a:pos x="429" y="0"/>
                </a:cxn>
                <a:cxn ang="0">
                  <a:pos x="463" y="99"/>
                </a:cxn>
                <a:cxn ang="0">
                  <a:pos x="515" y="181"/>
                </a:cxn>
                <a:cxn ang="0">
                  <a:pos x="576" y="247"/>
                </a:cxn>
                <a:cxn ang="0">
                  <a:pos x="641" y="304"/>
                </a:cxn>
                <a:cxn ang="0">
                  <a:pos x="700" y="351"/>
                </a:cxn>
                <a:cxn ang="0">
                  <a:pos x="748" y="397"/>
                </a:cxn>
                <a:cxn ang="0">
                  <a:pos x="775" y="441"/>
                </a:cxn>
                <a:cxn ang="0">
                  <a:pos x="776" y="491"/>
                </a:cxn>
                <a:cxn ang="0">
                  <a:pos x="692" y="486"/>
                </a:cxn>
                <a:cxn ang="0">
                  <a:pos x="591" y="483"/>
                </a:cxn>
                <a:cxn ang="0">
                  <a:pos x="480" y="479"/>
                </a:cxn>
                <a:cxn ang="0">
                  <a:pos x="365" y="474"/>
                </a:cxn>
                <a:cxn ang="0">
                  <a:pos x="253" y="462"/>
                </a:cxn>
                <a:cxn ang="0">
                  <a:pos x="151" y="446"/>
                </a:cxn>
                <a:cxn ang="0">
                  <a:pos x="63" y="424"/>
                </a:cxn>
                <a:cxn ang="0">
                  <a:pos x="0" y="394"/>
                </a:cxn>
              </a:cxnLst>
              <a:rect l="0" t="0" r="r" b="b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8" name="Freeform 8"/>
            <p:cNvSpPr>
              <a:spLocks noChangeArrowheads="1"/>
            </p:cNvSpPr>
            <p:nvPr/>
          </p:nvSpPr>
          <p:spPr bwMode="auto">
            <a:xfrm>
              <a:off x="4607" y="3510"/>
              <a:ext cx="423" cy="349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9" y="293"/>
                </a:cxn>
                <a:cxn ang="0">
                  <a:pos x="72" y="251"/>
                </a:cxn>
                <a:cxn ang="0">
                  <a:pos x="125" y="209"/>
                </a:cxn>
                <a:cxn ang="0">
                  <a:pos x="182" y="168"/>
                </a:cxn>
                <a:cxn ang="0">
                  <a:pos x="239" y="125"/>
                </a:cxn>
                <a:cxn ang="0">
                  <a:pos x="292" y="83"/>
                </a:cxn>
                <a:cxn ang="0">
                  <a:pos x="335" y="41"/>
                </a:cxn>
                <a:cxn ang="0">
                  <a:pos x="366" y="0"/>
                </a:cxn>
                <a:cxn ang="0">
                  <a:pos x="394" y="85"/>
                </a:cxn>
                <a:cxn ang="0">
                  <a:pos x="439" y="155"/>
                </a:cxn>
                <a:cxn ang="0">
                  <a:pos x="492" y="211"/>
                </a:cxn>
                <a:cxn ang="0">
                  <a:pos x="547" y="259"/>
                </a:cxn>
                <a:cxn ang="0">
                  <a:pos x="596" y="299"/>
                </a:cxn>
                <a:cxn ang="0">
                  <a:pos x="637" y="339"/>
                </a:cxn>
                <a:cxn ang="0">
                  <a:pos x="659" y="377"/>
                </a:cxn>
                <a:cxn ang="0">
                  <a:pos x="661" y="418"/>
                </a:cxn>
                <a:cxn ang="0">
                  <a:pos x="587" y="414"/>
                </a:cxn>
                <a:cxn ang="0">
                  <a:pos x="503" y="412"/>
                </a:cxn>
                <a:cxn ang="0">
                  <a:pos x="408" y="408"/>
                </a:cxn>
                <a:cxn ang="0">
                  <a:pos x="311" y="404"/>
                </a:cxn>
                <a:cxn ang="0">
                  <a:pos x="215" y="395"/>
                </a:cxn>
                <a:cxn ang="0">
                  <a:pos x="127" y="382"/>
                </a:cxn>
                <a:cxn ang="0">
                  <a:pos x="54" y="361"/>
                </a:cxn>
                <a:cxn ang="0">
                  <a:pos x="0" y="336"/>
                </a:cxn>
              </a:cxnLst>
              <a:rect l="0" t="0" r="r" b="b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9" name="Freeform 9"/>
            <p:cNvSpPr>
              <a:spLocks noChangeArrowheads="1"/>
            </p:cNvSpPr>
            <p:nvPr/>
          </p:nvSpPr>
          <p:spPr bwMode="auto">
            <a:xfrm>
              <a:off x="4639" y="3538"/>
              <a:ext cx="350" cy="29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2" y="243"/>
                </a:cxn>
                <a:cxn ang="0">
                  <a:pos x="59" y="207"/>
                </a:cxn>
                <a:cxn ang="0">
                  <a:pos x="103" y="172"/>
                </a:cxn>
                <a:cxn ang="0">
                  <a:pos x="151" y="138"/>
                </a:cxn>
                <a:cxn ang="0">
                  <a:pos x="197" y="103"/>
                </a:cxn>
                <a:cxn ang="0">
                  <a:pos x="241" y="69"/>
                </a:cxn>
                <a:cxn ang="0">
                  <a:pos x="276" y="34"/>
                </a:cxn>
                <a:cxn ang="0">
                  <a:pos x="302" y="0"/>
                </a:cxn>
                <a:cxn ang="0">
                  <a:pos x="326" y="69"/>
                </a:cxn>
                <a:cxn ang="0">
                  <a:pos x="362" y="128"/>
                </a:cxn>
                <a:cxn ang="0">
                  <a:pos x="405" y="173"/>
                </a:cxn>
                <a:cxn ang="0">
                  <a:pos x="451" y="214"/>
                </a:cxn>
                <a:cxn ang="0">
                  <a:pos x="492" y="248"/>
                </a:cxn>
                <a:cxn ang="0">
                  <a:pos x="526" y="280"/>
                </a:cxn>
                <a:cxn ang="0">
                  <a:pos x="546" y="312"/>
                </a:cxn>
                <a:cxn ang="0">
                  <a:pos x="547" y="347"/>
                </a:cxn>
                <a:cxn ang="0">
                  <a:pos x="487" y="343"/>
                </a:cxn>
                <a:cxn ang="0">
                  <a:pos x="416" y="341"/>
                </a:cxn>
                <a:cxn ang="0">
                  <a:pos x="338" y="338"/>
                </a:cxn>
                <a:cxn ang="0">
                  <a:pos x="258" y="334"/>
                </a:cxn>
                <a:cxn ang="0">
                  <a:pos x="178" y="326"/>
                </a:cxn>
                <a:cxn ang="0">
                  <a:pos x="106" y="314"/>
                </a:cxn>
                <a:cxn ang="0">
                  <a:pos x="43" y="297"/>
                </a:cxn>
                <a:cxn ang="0">
                  <a:pos x="0" y="278"/>
                </a:cxn>
              </a:cxnLst>
              <a:rect l="0" t="0" r="r" b="b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0" name="Freeform 10"/>
            <p:cNvSpPr>
              <a:spLocks noChangeArrowheads="1"/>
            </p:cNvSpPr>
            <p:nvPr/>
          </p:nvSpPr>
          <p:spPr bwMode="auto">
            <a:xfrm>
              <a:off x="4672" y="3570"/>
              <a:ext cx="275" cy="229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18" y="192"/>
                </a:cxn>
                <a:cxn ang="0">
                  <a:pos x="46" y="165"/>
                </a:cxn>
                <a:cxn ang="0">
                  <a:pos x="80" y="137"/>
                </a:cxn>
                <a:cxn ang="0">
                  <a:pos x="118" y="110"/>
                </a:cxn>
                <a:cxn ang="0">
                  <a:pos x="153" y="83"/>
                </a:cxn>
                <a:cxn ang="0">
                  <a:pos x="189" y="55"/>
                </a:cxn>
                <a:cxn ang="0">
                  <a:pos x="217" y="28"/>
                </a:cxn>
                <a:cxn ang="0">
                  <a:pos x="237" y="0"/>
                </a:cxn>
                <a:cxn ang="0">
                  <a:pos x="255" y="55"/>
                </a:cxn>
                <a:cxn ang="0">
                  <a:pos x="285" y="101"/>
                </a:cxn>
                <a:cxn ang="0">
                  <a:pos x="319" y="137"/>
                </a:cxn>
                <a:cxn ang="0">
                  <a:pos x="355" y="170"/>
                </a:cxn>
                <a:cxn ang="0">
                  <a:pos x="386" y="196"/>
                </a:cxn>
                <a:cxn ang="0">
                  <a:pos x="413" y="221"/>
                </a:cxn>
                <a:cxn ang="0">
                  <a:pos x="429" y="246"/>
                </a:cxn>
                <a:cxn ang="0">
                  <a:pos x="430" y="274"/>
                </a:cxn>
                <a:cxn ang="0">
                  <a:pos x="382" y="271"/>
                </a:cxn>
                <a:cxn ang="0">
                  <a:pos x="327" y="269"/>
                </a:cxn>
                <a:cxn ang="0">
                  <a:pos x="265" y="267"/>
                </a:cxn>
                <a:cxn ang="0">
                  <a:pos x="201" y="264"/>
                </a:cxn>
                <a:cxn ang="0">
                  <a:pos x="138" y="258"/>
                </a:cxn>
                <a:cxn ang="0">
                  <a:pos x="81" y="248"/>
                </a:cxn>
                <a:cxn ang="0">
                  <a:pos x="33" y="235"/>
                </a:cxn>
                <a:cxn ang="0">
                  <a:pos x="0" y="220"/>
                </a:cxn>
              </a:cxnLst>
              <a:rect l="0" t="0" r="r" b="b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1" name="Freeform 11"/>
            <p:cNvSpPr>
              <a:spLocks noChangeArrowheads="1"/>
            </p:cNvSpPr>
            <p:nvPr/>
          </p:nvSpPr>
          <p:spPr bwMode="auto">
            <a:xfrm>
              <a:off x="4809" y="2249"/>
              <a:ext cx="166" cy="95"/>
            </a:xfrm>
            <a:custGeom>
              <a:avLst/>
              <a:gdLst/>
              <a:ahLst/>
              <a:cxnLst>
                <a:cxn ang="0">
                  <a:pos x="257" y="67"/>
                </a:cxn>
                <a:cxn ang="0">
                  <a:pos x="185" y="93"/>
                </a:cxn>
                <a:cxn ang="0">
                  <a:pos x="125" y="108"/>
                </a:cxn>
                <a:cxn ang="0">
                  <a:pos x="77" y="114"/>
                </a:cxn>
                <a:cxn ang="0">
                  <a:pos x="42" y="111"/>
                </a:cxn>
                <a:cxn ang="0">
                  <a:pos x="17" y="97"/>
                </a:cxn>
                <a:cxn ang="0">
                  <a:pos x="4" y="73"/>
                </a:cxn>
                <a:cxn ang="0">
                  <a:pos x="0" y="41"/>
                </a:cxn>
                <a:cxn ang="0">
                  <a:pos x="8" y="0"/>
                </a:cxn>
                <a:cxn ang="0">
                  <a:pos x="22" y="12"/>
                </a:cxn>
                <a:cxn ang="0">
                  <a:pos x="42" y="21"/>
                </a:cxn>
                <a:cxn ang="0">
                  <a:pos x="63" y="25"/>
                </a:cxn>
                <a:cxn ang="0">
                  <a:pos x="90" y="26"/>
                </a:cxn>
                <a:cxn ang="0">
                  <a:pos x="117" y="24"/>
                </a:cxn>
                <a:cxn ang="0">
                  <a:pos x="148" y="20"/>
                </a:cxn>
                <a:cxn ang="0">
                  <a:pos x="180" y="12"/>
                </a:cxn>
                <a:cxn ang="0">
                  <a:pos x="217" y="3"/>
                </a:cxn>
                <a:cxn ang="0">
                  <a:pos x="230" y="1"/>
                </a:cxn>
                <a:cxn ang="0">
                  <a:pos x="241" y="5"/>
                </a:cxn>
                <a:cxn ang="0">
                  <a:pos x="248" y="9"/>
                </a:cxn>
                <a:cxn ang="0">
                  <a:pos x="255" y="17"/>
                </a:cxn>
                <a:cxn ang="0">
                  <a:pos x="258" y="25"/>
                </a:cxn>
                <a:cxn ang="0">
                  <a:pos x="259" y="38"/>
                </a:cxn>
                <a:cxn ang="0">
                  <a:pos x="259" y="50"/>
                </a:cxn>
                <a:cxn ang="0">
                  <a:pos x="257" y="67"/>
                </a:cxn>
              </a:cxnLst>
              <a:rect l="0" t="0" r="r" b="b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2" name="Freeform 12"/>
            <p:cNvSpPr>
              <a:spLocks noChangeArrowheads="1"/>
            </p:cNvSpPr>
            <p:nvPr/>
          </p:nvSpPr>
          <p:spPr bwMode="auto">
            <a:xfrm>
              <a:off x="4809" y="2284"/>
              <a:ext cx="221" cy="112"/>
            </a:xfrm>
            <a:custGeom>
              <a:avLst/>
              <a:gdLst/>
              <a:ahLst/>
              <a:cxnLst>
                <a:cxn ang="0">
                  <a:pos x="345" y="25"/>
                </a:cxn>
                <a:cxn ang="0">
                  <a:pos x="281" y="74"/>
                </a:cxn>
                <a:cxn ang="0">
                  <a:pos x="226" y="110"/>
                </a:cxn>
                <a:cxn ang="0">
                  <a:pos x="174" y="128"/>
                </a:cxn>
                <a:cxn ang="0">
                  <a:pos x="130" y="134"/>
                </a:cxn>
                <a:cxn ang="0">
                  <a:pos x="88" y="127"/>
                </a:cxn>
                <a:cxn ang="0">
                  <a:pos x="54" y="110"/>
                </a:cxn>
                <a:cxn ang="0">
                  <a:pos x="24" y="82"/>
                </a:cxn>
                <a:cxn ang="0">
                  <a:pos x="0" y="47"/>
                </a:cxn>
                <a:cxn ang="0">
                  <a:pos x="30" y="43"/>
                </a:cxn>
                <a:cxn ang="0">
                  <a:pos x="63" y="40"/>
                </a:cxn>
                <a:cxn ang="0">
                  <a:pos x="94" y="38"/>
                </a:cxn>
                <a:cxn ang="0">
                  <a:pos x="126" y="35"/>
                </a:cxn>
                <a:cxn ang="0">
                  <a:pos x="157" y="31"/>
                </a:cxn>
                <a:cxn ang="0">
                  <a:pos x="190" y="29"/>
                </a:cxn>
                <a:cxn ang="0">
                  <a:pos x="222" y="25"/>
                </a:cxn>
                <a:cxn ang="0">
                  <a:pos x="255" y="22"/>
                </a:cxn>
                <a:cxn ang="0">
                  <a:pos x="269" y="13"/>
                </a:cxn>
                <a:cxn ang="0">
                  <a:pos x="283" y="6"/>
                </a:cxn>
                <a:cxn ang="0">
                  <a:pos x="295" y="1"/>
                </a:cxn>
                <a:cxn ang="0">
                  <a:pos x="310" y="0"/>
                </a:cxn>
                <a:cxn ang="0">
                  <a:pos x="319" y="0"/>
                </a:cxn>
                <a:cxn ang="0">
                  <a:pos x="329" y="4"/>
                </a:cxn>
                <a:cxn ang="0">
                  <a:pos x="338" y="12"/>
                </a:cxn>
                <a:cxn ang="0">
                  <a:pos x="345" y="25"/>
                </a:cxn>
              </a:cxnLst>
              <a:rect l="0" t="0" r="r" b="b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3" name="Freeform 13"/>
            <p:cNvSpPr>
              <a:spLocks noChangeArrowheads="1"/>
            </p:cNvSpPr>
            <p:nvPr/>
          </p:nvSpPr>
          <p:spPr bwMode="auto">
            <a:xfrm>
              <a:off x="3500" y="2660"/>
              <a:ext cx="1453" cy="1067"/>
            </a:xfrm>
            <a:custGeom>
              <a:avLst/>
              <a:gdLst/>
              <a:ahLst/>
              <a:cxnLst>
                <a:cxn ang="0">
                  <a:pos x="2202" y="714"/>
                </a:cxn>
                <a:cxn ang="0">
                  <a:pos x="2220" y="514"/>
                </a:cxn>
                <a:cxn ang="0">
                  <a:pos x="2238" y="313"/>
                </a:cxn>
                <a:cxn ang="0">
                  <a:pos x="2258" y="114"/>
                </a:cxn>
                <a:cxn ang="0">
                  <a:pos x="2230" y="3"/>
                </a:cxn>
                <a:cxn ang="0">
                  <a:pos x="2154" y="1"/>
                </a:cxn>
                <a:cxn ang="0">
                  <a:pos x="2075" y="10"/>
                </a:cxn>
                <a:cxn ang="0">
                  <a:pos x="1997" y="13"/>
                </a:cxn>
                <a:cxn ang="0">
                  <a:pos x="1757" y="21"/>
                </a:cxn>
                <a:cxn ang="0">
                  <a:pos x="1349" y="47"/>
                </a:cxn>
                <a:cxn ang="0">
                  <a:pos x="941" y="73"/>
                </a:cxn>
                <a:cxn ang="0">
                  <a:pos x="533" y="101"/>
                </a:cxn>
                <a:cxn ang="0">
                  <a:pos x="285" y="124"/>
                </a:cxn>
                <a:cxn ang="0">
                  <a:pos x="207" y="152"/>
                </a:cxn>
                <a:cxn ang="0">
                  <a:pos x="131" y="183"/>
                </a:cxn>
                <a:cxn ang="0">
                  <a:pos x="48" y="208"/>
                </a:cxn>
                <a:cxn ang="0">
                  <a:pos x="26" y="269"/>
                </a:cxn>
                <a:cxn ang="0">
                  <a:pos x="83" y="379"/>
                </a:cxn>
                <a:cxn ang="0">
                  <a:pos x="138" y="488"/>
                </a:cxn>
                <a:cxn ang="0">
                  <a:pos x="194" y="598"/>
                </a:cxn>
                <a:cxn ang="0">
                  <a:pos x="186" y="746"/>
                </a:cxn>
                <a:cxn ang="0">
                  <a:pos x="163" y="911"/>
                </a:cxn>
                <a:cxn ang="0">
                  <a:pos x="194" y="1056"/>
                </a:cxn>
                <a:cxn ang="0">
                  <a:pos x="262" y="1186"/>
                </a:cxn>
                <a:cxn ang="0">
                  <a:pos x="408" y="1256"/>
                </a:cxn>
                <a:cxn ang="0">
                  <a:pos x="615" y="1270"/>
                </a:cxn>
                <a:cxn ang="0">
                  <a:pos x="825" y="1280"/>
                </a:cxn>
                <a:cxn ang="0">
                  <a:pos x="1040" y="1276"/>
                </a:cxn>
                <a:cxn ang="0">
                  <a:pos x="1324" y="1170"/>
                </a:cxn>
                <a:cxn ang="0">
                  <a:pos x="1593" y="1094"/>
                </a:cxn>
                <a:cxn ang="0">
                  <a:pos x="1796" y="1110"/>
                </a:cxn>
                <a:cxn ang="0">
                  <a:pos x="1976" y="1131"/>
                </a:cxn>
                <a:cxn ang="0">
                  <a:pos x="2084" y="1077"/>
                </a:cxn>
                <a:cxn ang="0">
                  <a:pos x="2104" y="1003"/>
                </a:cxn>
                <a:cxn ang="0">
                  <a:pos x="2125" y="927"/>
                </a:cxn>
                <a:cxn ang="0">
                  <a:pos x="2163" y="853"/>
                </a:cxn>
              </a:cxnLst>
              <a:rect l="0" t="0" r="r" b="b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4" name="Freeform 14"/>
            <p:cNvSpPr>
              <a:spLocks noChangeArrowheads="1"/>
            </p:cNvSpPr>
            <p:nvPr/>
          </p:nvSpPr>
          <p:spPr bwMode="auto">
            <a:xfrm>
              <a:off x="3515" y="2668"/>
              <a:ext cx="1422" cy="1041"/>
            </a:xfrm>
            <a:custGeom>
              <a:avLst/>
              <a:gdLst/>
              <a:ahLst/>
              <a:cxnLst>
                <a:cxn ang="0">
                  <a:pos x="2123" y="675"/>
                </a:cxn>
                <a:cxn ang="0">
                  <a:pos x="2151" y="487"/>
                </a:cxn>
                <a:cxn ang="0">
                  <a:pos x="2180" y="297"/>
                </a:cxn>
                <a:cxn ang="0">
                  <a:pos x="2209" y="108"/>
                </a:cxn>
                <a:cxn ang="0">
                  <a:pos x="2183" y="4"/>
                </a:cxn>
                <a:cxn ang="0">
                  <a:pos x="2100" y="1"/>
                </a:cxn>
                <a:cxn ang="0">
                  <a:pos x="2012" y="8"/>
                </a:cxn>
                <a:cxn ang="0">
                  <a:pos x="1931" y="9"/>
                </a:cxn>
                <a:cxn ang="0">
                  <a:pos x="1700" y="15"/>
                </a:cxn>
                <a:cxn ang="0">
                  <a:pos x="1314" y="42"/>
                </a:cxn>
                <a:cxn ang="0">
                  <a:pos x="928" y="66"/>
                </a:cxn>
                <a:cxn ang="0">
                  <a:pos x="542" y="93"/>
                </a:cxn>
                <a:cxn ang="0">
                  <a:pos x="304" y="113"/>
                </a:cxn>
                <a:cxn ang="0">
                  <a:pos x="220" y="142"/>
                </a:cxn>
                <a:cxn ang="0">
                  <a:pos x="135" y="175"/>
                </a:cxn>
                <a:cxn ang="0">
                  <a:pos x="46" y="201"/>
                </a:cxn>
                <a:cxn ang="0">
                  <a:pos x="25" y="258"/>
                </a:cxn>
                <a:cxn ang="0">
                  <a:pos x="77" y="363"/>
                </a:cxn>
                <a:cxn ang="0">
                  <a:pos x="129" y="466"/>
                </a:cxn>
                <a:cxn ang="0">
                  <a:pos x="183" y="570"/>
                </a:cxn>
                <a:cxn ang="0">
                  <a:pos x="177" y="710"/>
                </a:cxn>
                <a:cxn ang="0">
                  <a:pos x="166" y="865"/>
                </a:cxn>
                <a:cxn ang="0">
                  <a:pos x="208" y="1000"/>
                </a:cxn>
                <a:cxn ang="0">
                  <a:pos x="282" y="1121"/>
                </a:cxn>
                <a:cxn ang="0">
                  <a:pos x="422" y="1188"/>
                </a:cxn>
                <a:cxn ang="0">
                  <a:pos x="616" y="1214"/>
                </a:cxn>
                <a:cxn ang="0">
                  <a:pos x="813" y="1238"/>
                </a:cxn>
                <a:cxn ang="0">
                  <a:pos x="1016" y="1244"/>
                </a:cxn>
                <a:cxn ang="0">
                  <a:pos x="1285" y="1145"/>
                </a:cxn>
                <a:cxn ang="0">
                  <a:pos x="1544" y="1063"/>
                </a:cxn>
                <a:cxn ang="0">
                  <a:pos x="1736" y="1061"/>
                </a:cxn>
                <a:cxn ang="0">
                  <a:pos x="1907" y="1069"/>
                </a:cxn>
                <a:cxn ang="0">
                  <a:pos x="2010" y="1018"/>
                </a:cxn>
                <a:cxn ang="0">
                  <a:pos x="2029" y="946"/>
                </a:cxn>
                <a:cxn ang="0">
                  <a:pos x="2051" y="876"/>
                </a:cxn>
                <a:cxn ang="0">
                  <a:pos x="2086" y="805"/>
                </a:cxn>
              </a:cxnLst>
              <a:rect l="0" t="0" r="r" b="b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5" name="Freeform 15"/>
            <p:cNvSpPr>
              <a:spLocks noChangeArrowheads="1"/>
            </p:cNvSpPr>
            <p:nvPr/>
          </p:nvSpPr>
          <p:spPr bwMode="auto">
            <a:xfrm>
              <a:off x="3531" y="2677"/>
              <a:ext cx="1391" cy="1015"/>
            </a:xfrm>
            <a:custGeom>
              <a:avLst/>
              <a:gdLst/>
              <a:ahLst/>
              <a:cxnLst>
                <a:cxn ang="0">
                  <a:pos x="2046" y="636"/>
                </a:cxn>
                <a:cxn ang="0">
                  <a:pos x="2082" y="459"/>
                </a:cxn>
                <a:cxn ang="0">
                  <a:pos x="2123" y="282"/>
                </a:cxn>
                <a:cxn ang="0">
                  <a:pos x="2159" y="106"/>
                </a:cxn>
                <a:cxn ang="0">
                  <a:pos x="2135" y="5"/>
                </a:cxn>
                <a:cxn ang="0">
                  <a:pos x="2048" y="0"/>
                </a:cxn>
                <a:cxn ang="0">
                  <a:pos x="1950" y="7"/>
                </a:cxn>
                <a:cxn ang="0">
                  <a:pos x="1864" y="8"/>
                </a:cxn>
                <a:cxn ang="0">
                  <a:pos x="1645" y="15"/>
                </a:cxn>
                <a:cxn ang="0">
                  <a:pos x="1278" y="38"/>
                </a:cxn>
                <a:cxn ang="0">
                  <a:pos x="914" y="62"/>
                </a:cxn>
                <a:cxn ang="0">
                  <a:pos x="550" y="85"/>
                </a:cxn>
                <a:cxn ang="0">
                  <a:pos x="324" y="107"/>
                </a:cxn>
                <a:cxn ang="0">
                  <a:pos x="232" y="137"/>
                </a:cxn>
                <a:cxn ang="0">
                  <a:pos x="139" y="171"/>
                </a:cxn>
                <a:cxn ang="0">
                  <a:pos x="45" y="197"/>
                </a:cxn>
                <a:cxn ang="0">
                  <a:pos x="24" y="252"/>
                </a:cxn>
                <a:cxn ang="0">
                  <a:pos x="73" y="350"/>
                </a:cxn>
                <a:cxn ang="0">
                  <a:pos x="122" y="448"/>
                </a:cxn>
                <a:cxn ang="0">
                  <a:pos x="173" y="546"/>
                </a:cxn>
                <a:cxn ang="0">
                  <a:pos x="169" y="679"/>
                </a:cxn>
                <a:cxn ang="0">
                  <a:pos x="169" y="823"/>
                </a:cxn>
                <a:cxn ang="0">
                  <a:pos x="223" y="947"/>
                </a:cxn>
                <a:cxn ang="0">
                  <a:pos x="302" y="1059"/>
                </a:cxn>
                <a:cxn ang="0">
                  <a:pos x="434" y="1123"/>
                </a:cxn>
                <a:cxn ang="0">
                  <a:pos x="618" y="1160"/>
                </a:cxn>
                <a:cxn ang="0">
                  <a:pos x="803" y="1198"/>
                </a:cxn>
                <a:cxn ang="0">
                  <a:pos x="993" y="1216"/>
                </a:cxn>
                <a:cxn ang="0">
                  <a:pos x="1247" y="1122"/>
                </a:cxn>
                <a:cxn ang="0">
                  <a:pos x="1492" y="1032"/>
                </a:cxn>
                <a:cxn ang="0">
                  <a:pos x="1675" y="1016"/>
                </a:cxn>
                <a:cxn ang="0">
                  <a:pos x="1839" y="1012"/>
                </a:cxn>
                <a:cxn ang="0">
                  <a:pos x="1936" y="961"/>
                </a:cxn>
                <a:cxn ang="0">
                  <a:pos x="1953" y="893"/>
                </a:cxn>
                <a:cxn ang="0">
                  <a:pos x="1973" y="825"/>
                </a:cxn>
                <a:cxn ang="0">
                  <a:pos x="2008" y="759"/>
                </a:cxn>
              </a:cxnLst>
              <a:rect l="0" t="0" r="r" b="b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6" name="Freeform 16"/>
            <p:cNvSpPr>
              <a:spLocks noChangeArrowheads="1"/>
            </p:cNvSpPr>
            <p:nvPr/>
          </p:nvSpPr>
          <p:spPr bwMode="auto">
            <a:xfrm>
              <a:off x="3546" y="2687"/>
              <a:ext cx="1360" cy="991"/>
            </a:xfrm>
            <a:custGeom>
              <a:avLst/>
              <a:gdLst/>
              <a:ahLst/>
              <a:cxnLst>
                <a:cxn ang="0">
                  <a:pos x="1967" y="596"/>
                </a:cxn>
                <a:cxn ang="0">
                  <a:pos x="2011" y="432"/>
                </a:cxn>
                <a:cxn ang="0">
                  <a:pos x="2066" y="266"/>
                </a:cxn>
                <a:cxn ang="0">
                  <a:pos x="2110" y="100"/>
                </a:cxn>
                <a:cxn ang="0">
                  <a:pos x="2089" y="8"/>
                </a:cxn>
                <a:cxn ang="0">
                  <a:pos x="1995" y="2"/>
                </a:cxn>
                <a:cxn ang="0">
                  <a:pos x="1890" y="6"/>
                </a:cxn>
                <a:cxn ang="0">
                  <a:pos x="1796" y="5"/>
                </a:cxn>
                <a:cxn ang="0">
                  <a:pos x="1589" y="10"/>
                </a:cxn>
                <a:cxn ang="0">
                  <a:pos x="1245" y="32"/>
                </a:cxn>
                <a:cxn ang="0">
                  <a:pos x="900" y="55"/>
                </a:cxn>
                <a:cxn ang="0">
                  <a:pos x="556" y="78"/>
                </a:cxn>
                <a:cxn ang="0">
                  <a:pos x="341" y="99"/>
                </a:cxn>
                <a:cxn ang="0">
                  <a:pos x="245" y="129"/>
                </a:cxn>
                <a:cxn ang="0">
                  <a:pos x="144" y="166"/>
                </a:cxn>
                <a:cxn ang="0">
                  <a:pos x="43" y="192"/>
                </a:cxn>
                <a:cxn ang="0">
                  <a:pos x="22" y="245"/>
                </a:cxn>
                <a:cxn ang="0">
                  <a:pos x="69" y="337"/>
                </a:cxn>
                <a:cxn ang="0">
                  <a:pos x="115" y="429"/>
                </a:cxn>
                <a:cxn ang="0">
                  <a:pos x="163" y="522"/>
                </a:cxn>
                <a:cxn ang="0">
                  <a:pos x="160" y="646"/>
                </a:cxn>
                <a:cxn ang="0">
                  <a:pos x="170" y="779"/>
                </a:cxn>
                <a:cxn ang="0">
                  <a:pos x="234" y="893"/>
                </a:cxn>
                <a:cxn ang="0">
                  <a:pos x="320" y="996"/>
                </a:cxn>
                <a:cxn ang="0">
                  <a:pos x="447" y="1057"/>
                </a:cxn>
                <a:cxn ang="0">
                  <a:pos x="619" y="1103"/>
                </a:cxn>
                <a:cxn ang="0">
                  <a:pos x="791" y="1155"/>
                </a:cxn>
                <a:cxn ang="0">
                  <a:pos x="969" y="1187"/>
                </a:cxn>
                <a:cxn ang="0">
                  <a:pos x="1209" y="1096"/>
                </a:cxn>
                <a:cxn ang="0">
                  <a:pos x="1441" y="1001"/>
                </a:cxn>
                <a:cxn ang="0">
                  <a:pos x="1616" y="969"/>
                </a:cxn>
                <a:cxn ang="0">
                  <a:pos x="1771" y="953"/>
                </a:cxn>
                <a:cxn ang="0">
                  <a:pos x="1863" y="903"/>
                </a:cxn>
                <a:cxn ang="0">
                  <a:pos x="1880" y="839"/>
                </a:cxn>
                <a:cxn ang="0">
                  <a:pos x="1898" y="775"/>
                </a:cxn>
                <a:cxn ang="0">
                  <a:pos x="1929" y="713"/>
                </a:cxn>
              </a:cxnLst>
              <a:rect l="0" t="0" r="r" b="b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7" name="Freeform 17"/>
            <p:cNvSpPr>
              <a:spLocks noChangeArrowheads="1"/>
            </p:cNvSpPr>
            <p:nvPr/>
          </p:nvSpPr>
          <p:spPr bwMode="auto">
            <a:xfrm>
              <a:off x="3546" y="2797"/>
              <a:ext cx="240" cy="319"/>
            </a:xfrm>
            <a:custGeom>
              <a:avLst/>
              <a:gdLst/>
              <a:ahLst/>
              <a:cxnLst>
                <a:cxn ang="0">
                  <a:pos x="374" y="64"/>
                </a:cxn>
                <a:cxn ang="0">
                  <a:pos x="371" y="70"/>
                </a:cxn>
                <a:cxn ang="0">
                  <a:pos x="364" y="91"/>
                </a:cxn>
                <a:cxn ang="0">
                  <a:pos x="351" y="120"/>
                </a:cxn>
                <a:cxn ang="0">
                  <a:pos x="337" y="158"/>
                </a:cxn>
                <a:cxn ang="0">
                  <a:pos x="316" y="197"/>
                </a:cxn>
                <a:cxn ang="0">
                  <a:pos x="295" y="238"/>
                </a:cxn>
                <a:cxn ang="0">
                  <a:pos x="269" y="274"/>
                </a:cxn>
                <a:cxn ang="0">
                  <a:pos x="242" y="307"/>
                </a:cxn>
                <a:cxn ang="0">
                  <a:pos x="214" y="330"/>
                </a:cxn>
                <a:cxn ang="0">
                  <a:pos x="194" y="348"/>
                </a:cxn>
                <a:cxn ang="0">
                  <a:pos x="180" y="362"/>
                </a:cxn>
                <a:cxn ang="0">
                  <a:pos x="172" y="371"/>
                </a:cxn>
                <a:cxn ang="0">
                  <a:pos x="165" y="376"/>
                </a:cxn>
                <a:cxn ang="0">
                  <a:pos x="162" y="380"/>
                </a:cxn>
                <a:cxn ang="0">
                  <a:pos x="162" y="381"/>
                </a:cxn>
                <a:cxn ang="0">
                  <a:pos x="0" y="124"/>
                </a:cxn>
                <a:cxn ang="0">
                  <a:pos x="12" y="113"/>
                </a:cxn>
                <a:cxn ang="0">
                  <a:pos x="48" y="90"/>
                </a:cxn>
                <a:cxn ang="0">
                  <a:pos x="97" y="59"/>
                </a:cxn>
                <a:cxn ang="0">
                  <a:pos x="159" y="29"/>
                </a:cxn>
                <a:cxn ang="0">
                  <a:pos x="223" y="6"/>
                </a:cxn>
                <a:cxn ang="0">
                  <a:pos x="283" y="0"/>
                </a:cxn>
                <a:cxn ang="0">
                  <a:pos x="336" y="16"/>
                </a:cxn>
                <a:cxn ang="0">
                  <a:pos x="374" y="64"/>
                </a:cxn>
              </a:cxnLst>
              <a:rect l="0" t="0" r="r" b="b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8" name="Freeform 18"/>
            <p:cNvSpPr>
              <a:spLocks noChangeArrowheads="1"/>
            </p:cNvSpPr>
            <p:nvPr/>
          </p:nvSpPr>
          <p:spPr bwMode="auto">
            <a:xfrm>
              <a:off x="3621" y="3013"/>
              <a:ext cx="561" cy="39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85" y="8"/>
                </a:cxn>
                <a:cxn ang="0">
                  <a:pos x="358" y="32"/>
                </a:cxn>
                <a:cxn ang="0">
                  <a:pos x="319" y="66"/>
                </a:cxn>
                <a:cxn ang="0">
                  <a:pos x="272" y="106"/>
                </a:cxn>
                <a:cxn ang="0">
                  <a:pos x="220" y="147"/>
                </a:cxn>
                <a:cxn ang="0">
                  <a:pos x="169" y="184"/>
                </a:cxn>
                <a:cxn ang="0">
                  <a:pos x="123" y="213"/>
                </a:cxn>
                <a:cxn ang="0">
                  <a:pos x="86" y="232"/>
                </a:cxn>
                <a:cxn ang="0">
                  <a:pos x="56" y="242"/>
                </a:cxn>
                <a:cxn ang="0">
                  <a:pos x="35" y="258"/>
                </a:cxn>
                <a:cxn ang="0">
                  <a:pos x="19" y="276"/>
                </a:cxn>
                <a:cxn ang="0">
                  <a:pos x="10" y="294"/>
                </a:cxn>
                <a:cxn ang="0">
                  <a:pos x="3" y="311"/>
                </a:cxn>
                <a:cxn ang="0">
                  <a:pos x="0" y="327"/>
                </a:cxn>
                <a:cxn ang="0">
                  <a:pos x="0" y="336"/>
                </a:cxn>
                <a:cxn ang="0">
                  <a:pos x="0" y="341"/>
                </a:cxn>
                <a:cxn ang="0">
                  <a:pos x="519" y="391"/>
                </a:cxn>
                <a:cxn ang="0">
                  <a:pos x="875" y="474"/>
                </a:cxn>
                <a:cxn ang="0">
                  <a:pos x="852" y="465"/>
                </a:cxn>
                <a:cxn ang="0">
                  <a:pos x="794" y="440"/>
                </a:cxn>
                <a:cxn ang="0">
                  <a:pos x="713" y="399"/>
                </a:cxn>
                <a:cxn ang="0">
                  <a:pos x="622" y="344"/>
                </a:cxn>
                <a:cxn ang="0">
                  <a:pos x="530" y="275"/>
                </a:cxn>
                <a:cxn ang="0">
                  <a:pos x="456" y="194"/>
                </a:cxn>
                <a:cxn ang="0">
                  <a:pos x="405" y="101"/>
                </a:cxn>
                <a:cxn ang="0">
                  <a:pos x="395" y="0"/>
                </a:cxn>
              </a:cxnLst>
              <a:rect l="0" t="0" r="r" b="b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39" name="Freeform 19"/>
            <p:cNvSpPr>
              <a:spLocks noChangeArrowheads="1"/>
            </p:cNvSpPr>
            <p:nvPr/>
          </p:nvSpPr>
          <p:spPr bwMode="auto">
            <a:xfrm>
              <a:off x="4363" y="2887"/>
              <a:ext cx="452" cy="477"/>
            </a:xfrm>
            <a:custGeom>
              <a:avLst/>
              <a:gdLst/>
              <a:ahLst/>
              <a:cxnLst>
                <a:cxn ang="0">
                  <a:pos x="0" y="571"/>
                </a:cxn>
                <a:cxn ang="0">
                  <a:pos x="705" y="261"/>
                </a:cxn>
                <a:cxn ang="0">
                  <a:pos x="673" y="0"/>
                </a:cxn>
                <a:cxn ang="0">
                  <a:pos x="330" y="10"/>
                </a:cxn>
                <a:cxn ang="0">
                  <a:pos x="325" y="27"/>
                </a:cxn>
                <a:cxn ang="0">
                  <a:pos x="309" y="77"/>
                </a:cxn>
                <a:cxn ang="0">
                  <a:pos x="282" y="149"/>
                </a:cxn>
                <a:cxn ang="0">
                  <a:pos x="247" y="238"/>
                </a:cxn>
                <a:cxn ang="0">
                  <a:pos x="199" y="330"/>
                </a:cxn>
                <a:cxn ang="0">
                  <a:pos x="143" y="423"/>
                </a:cxn>
                <a:cxn ang="0">
                  <a:pos x="75" y="505"/>
                </a:cxn>
                <a:cxn ang="0">
                  <a:pos x="0" y="571"/>
                </a:cxn>
              </a:cxnLst>
              <a:rect l="0" t="0" r="r" b="b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0" name="Freeform 20"/>
            <p:cNvSpPr>
              <a:spLocks noChangeArrowheads="1"/>
            </p:cNvSpPr>
            <p:nvPr/>
          </p:nvSpPr>
          <p:spPr bwMode="auto">
            <a:xfrm>
              <a:off x="3648" y="3267"/>
              <a:ext cx="1176" cy="339"/>
            </a:xfrm>
            <a:custGeom>
              <a:avLst/>
              <a:gdLst/>
              <a:ahLst/>
              <a:cxnLst>
                <a:cxn ang="0">
                  <a:pos x="1756" y="256"/>
                </a:cxn>
                <a:cxn ang="0">
                  <a:pos x="1764" y="237"/>
                </a:cxn>
                <a:cxn ang="0">
                  <a:pos x="1774" y="220"/>
                </a:cxn>
                <a:cxn ang="0">
                  <a:pos x="1784" y="203"/>
                </a:cxn>
                <a:cxn ang="0">
                  <a:pos x="1795" y="188"/>
                </a:cxn>
                <a:cxn ang="0">
                  <a:pos x="1804" y="171"/>
                </a:cxn>
                <a:cxn ang="0">
                  <a:pos x="1813" y="154"/>
                </a:cxn>
                <a:cxn ang="0">
                  <a:pos x="1823" y="137"/>
                </a:cxn>
                <a:cxn ang="0">
                  <a:pos x="1835" y="121"/>
                </a:cxn>
                <a:cxn ang="0">
                  <a:pos x="1832" y="115"/>
                </a:cxn>
                <a:cxn ang="0">
                  <a:pos x="1823" y="100"/>
                </a:cxn>
                <a:cxn ang="0">
                  <a:pos x="1809" y="79"/>
                </a:cxn>
                <a:cxn ang="0">
                  <a:pos x="1787" y="57"/>
                </a:cxn>
                <a:cxn ang="0">
                  <a:pos x="1753" y="34"/>
                </a:cxn>
                <a:cxn ang="0">
                  <a:pos x="1712" y="14"/>
                </a:cxn>
                <a:cxn ang="0">
                  <a:pos x="1657" y="1"/>
                </a:cxn>
                <a:cxn ang="0">
                  <a:pos x="1590" y="0"/>
                </a:cxn>
                <a:cxn ang="0">
                  <a:pos x="1485" y="9"/>
                </a:cxn>
                <a:cxn ang="0">
                  <a:pos x="1380" y="34"/>
                </a:cxn>
                <a:cxn ang="0">
                  <a:pos x="1277" y="69"/>
                </a:cxn>
                <a:cxn ang="0">
                  <a:pos x="1177" y="115"/>
                </a:cxn>
                <a:cxn ang="0">
                  <a:pos x="1077" y="164"/>
                </a:cxn>
                <a:cxn ang="0">
                  <a:pos x="981" y="219"/>
                </a:cxn>
                <a:cxn ang="0">
                  <a:pos x="889" y="274"/>
                </a:cxn>
                <a:cxn ang="0">
                  <a:pos x="801" y="329"/>
                </a:cxn>
                <a:cxn ang="0">
                  <a:pos x="705" y="293"/>
                </a:cxn>
                <a:cxn ang="0">
                  <a:pos x="612" y="261"/>
                </a:cxn>
                <a:cxn ang="0">
                  <a:pos x="516" y="227"/>
                </a:cxn>
                <a:cxn ang="0">
                  <a:pos x="423" y="194"/>
                </a:cxn>
                <a:cxn ang="0">
                  <a:pos x="327" y="160"/>
                </a:cxn>
                <a:cxn ang="0">
                  <a:pos x="234" y="128"/>
                </a:cxn>
                <a:cxn ang="0">
                  <a:pos x="138" y="94"/>
                </a:cxn>
                <a:cxn ang="0">
                  <a:pos x="45" y="61"/>
                </a:cxn>
                <a:cxn ang="0">
                  <a:pos x="38" y="84"/>
                </a:cxn>
                <a:cxn ang="0">
                  <a:pos x="32" y="108"/>
                </a:cxn>
                <a:cxn ang="0">
                  <a:pos x="26" y="133"/>
                </a:cxn>
                <a:cxn ang="0">
                  <a:pos x="21" y="158"/>
                </a:cxn>
                <a:cxn ang="0">
                  <a:pos x="15" y="181"/>
                </a:cxn>
                <a:cxn ang="0">
                  <a:pos x="10" y="206"/>
                </a:cxn>
                <a:cxn ang="0">
                  <a:pos x="4" y="231"/>
                </a:cxn>
                <a:cxn ang="0">
                  <a:pos x="0" y="256"/>
                </a:cxn>
                <a:cxn ang="0">
                  <a:pos x="97" y="274"/>
                </a:cxn>
                <a:cxn ang="0">
                  <a:pos x="196" y="292"/>
                </a:cxn>
                <a:cxn ang="0">
                  <a:pos x="295" y="310"/>
                </a:cxn>
                <a:cxn ang="0">
                  <a:pos x="393" y="330"/>
                </a:cxn>
                <a:cxn ang="0">
                  <a:pos x="491" y="348"/>
                </a:cxn>
                <a:cxn ang="0">
                  <a:pos x="590" y="368"/>
                </a:cxn>
                <a:cxn ang="0">
                  <a:pos x="688" y="387"/>
                </a:cxn>
                <a:cxn ang="0">
                  <a:pos x="789" y="407"/>
                </a:cxn>
                <a:cxn ang="0">
                  <a:pos x="824" y="391"/>
                </a:cxn>
                <a:cxn ang="0">
                  <a:pos x="921" y="356"/>
                </a:cxn>
                <a:cxn ang="0">
                  <a:pos x="1060" y="308"/>
                </a:cxn>
                <a:cxn ang="0">
                  <a:pos x="1225" y="259"/>
                </a:cxn>
                <a:cxn ang="0">
                  <a:pos x="1394" y="219"/>
                </a:cxn>
                <a:cxn ang="0">
                  <a:pos x="1551" y="198"/>
                </a:cxn>
                <a:cxn ang="0">
                  <a:pos x="1678" y="206"/>
                </a:cxn>
                <a:cxn ang="0">
                  <a:pos x="1756" y="256"/>
                </a:cxn>
              </a:cxnLst>
              <a:rect l="0" t="0" r="r" b="b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1" name="Freeform 21"/>
            <p:cNvSpPr>
              <a:spLocks noChangeArrowheads="1"/>
            </p:cNvSpPr>
            <p:nvPr/>
          </p:nvSpPr>
          <p:spPr bwMode="auto">
            <a:xfrm>
              <a:off x="3908" y="2807"/>
              <a:ext cx="635" cy="535"/>
            </a:xfrm>
            <a:custGeom>
              <a:avLst/>
              <a:gdLst/>
              <a:ahLst/>
              <a:cxnLst>
                <a:cxn ang="0">
                  <a:pos x="989" y="221"/>
                </a:cxn>
                <a:cxn ang="0">
                  <a:pos x="871" y="123"/>
                </a:cxn>
                <a:cxn ang="0">
                  <a:pos x="752" y="55"/>
                </a:cxn>
                <a:cxn ang="0">
                  <a:pos x="629" y="13"/>
                </a:cxn>
                <a:cxn ang="0">
                  <a:pos x="508" y="0"/>
                </a:cxn>
                <a:cxn ang="0">
                  <a:pos x="382" y="11"/>
                </a:cxn>
                <a:cxn ang="0">
                  <a:pos x="257" y="46"/>
                </a:cxn>
                <a:cxn ang="0">
                  <a:pos x="128" y="103"/>
                </a:cxn>
                <a:cxn ang="0">
                  <a:pos x="1" y="183"/>
                </a:cxn>
                <a:cxn ang="0">
                  <a:pos x="0" y="263"/>
                </a:cxn>
                <a:cxn ang="0">
                  <a:pos x="11" y="340"/>
                </a:cxn>
                <a:cxn ang="0">
                  <a:pos x="32" y="409"/>
                </a:cxn>
                <a:cxn ang="0">
                  <a:pos x="72" y="474"/>
                </a:cxn>
                <a:cxn ang="0">
                  <a:pos x="127" y="529"/>
                </a:cxn>
                <a:cxn ang="0">
                  <a:pos x="203" y="576"/>
                </a:cxn>
                <a:cxn ang="0">
                  <a:pos x="303" y="614"/>
                </a:cxn>
                <a:cxn ang="0">
                  <a:pos x="429" y="640"/>
                </a:cxn>
                <a:cxn ang="0">
                  <a:pos x="550" y="626"/>
                </a:cxn>
                <a:cxn ang="0">
                  <a:pos x="653" y="598"/>
                </a:cxn>
                <a:cxn ang="0">
                  <a:pos x="739" y="557"/>
                </a:cxn>
                <a:cxn ang="0">
                  <a:pos x="810" y="506"/>
                </a:cxn>
                <a:cxn ang="0">
                  <a:pos x="866" y="444"/>
                </a:cxn>
                <a:cxn ang="0">
                  <a:pos x="916" y="375"/>
                </a:cxn>
                <a:cxn ang="0">
                  <a:pos x="954" y="299"/>
                </a:cxn>
                <a:cxn ang="0">
                  <a:pos x="989" y="221"/>
                </a:cxn>
              </a:cxnLst>
              <a:rect l="0" t="0" r="r" b="b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2" name="Freeform 22"/>
            <p:cNvSpPr>
              <a:spLocks noChangeArrowheads="1"/>
            </p:cNvSpPr>
            <p:nvPr/>
          </p:nvSpPr>
          <p:spPr bwMode="auto">
            <a:xfrm>
              <a:off x="3937" y="2819"/>
              <a:ext cx="550" cy="478"/>
            </a:xfrm>
            <a:custGeom>
              <a:avLst/>
              <a:gdLst/>
              <a:ahLst/>
              <a:cxnLst>
                <a:cxn ang="0">
                  <a:pos x="847" y="180"/>
                </a:cxn>
                <a:cxn ang="0">
                  <a:pos x="750" y="101"/>
                </a:cxn>
                <a:cxn ang="0">
                  <a:pos x="654" y="44"/>
                </a:cxn>
                <a:cxn ang="0">
                  <a:pos x="555" y="12"/>
                </a:cxn>
                <a:cxn ang="0">
                  <a:pos x="455" y="0"/>
                </a:cxn>
                <a:cxn ang="0">
                  <a:pos x="352" y="8"/>
                </a:cxn>
                <a:cxn ang="0">
                  <a:pos x="250" y="37"/>
                </a:cxn>
                <a:cxn ang="0">
                  <a:pos x="147" y="84"/>
                </a:cxn>
                <a:cxn ang="0">
                  <a:pos x="43" y="149"/>
                </a:cxn>
                <a:cxn ang="0">
                  <a:pos x="23" y="184"/>
                </a:cxn>
                <a:cxn ang="0">
                  <a:pos x="9" y="217"/>
                </a:cxn>
                <a:cxn ang="0">
                  <a:pos x="0" y="247"/>
                </a:cxn>
                <a:cxn ang="0">
                  <a:pos x="2" y="275"/>
                </a:cxn>
                <a:cxn ang="0">
                  <a:pos x="10" y="302"/>
                </a:cxn>
                <a:cxn ang="0">
                  <a:pos x="27" y="328"/>
                </a:cxn>
                <a:cxn ang="0">
                  <a:pos x="55" y="353"/>
                </a:cxn>
                <a:cxn ang="0">
                  <a:pos x="96" y="379"/>
                </a:cxn>
                <a:cxn ang="0">
                  <a:pos x="88" y="403"/>
                </a:cxn>
                <a:cxn ang="0">
                  <a:pos x="93" y="427"/>
                </a:cxn>
                <a:cxn ang="0">
                  <a:pos x="106" y="447"/>
                </a:cxn>
                <a:cxn ang="0">
                  <a:pos x="129" y="464"/>
                </a:cxn>
                <a:cxn ang="0">
                  <a:pos x="155" y="475"/>
                </a:cxn>
                <a:cxn ang="0">
                  <a:pos x="188" y="484"/>
                </a:cxn>
                <a:cxn ang="0">
                  <a:pos x="225" y="488"/>
                </a:cxn>
                <a:cxn ang="0">
                  <a:pos x="263" y="491"/>
                </a:cxn>
                <a:cxn ang="0">
                  <a:pos x="282" y="524"/>
                </a:cxn>
                <a:cxn ang="0">
                  <a:pos x="304" y="548"/>
                </a:cxn>
                <a:cxn ang="0">
                  <a:pos x="326" y="563"/>
                </a:cxn>
                <a:cxn ang="0">
                  <a:pos x="352" y="571"/>
                </a:cxn>
                <a:cxn ang="0">
                  <a:pos x="378" y="568"/>
                </a:cxn>
                <a:cxn ang="0">
                  <a:pos x="410" y="558"/>
                </a:cxn>
                <a:cxn ang="0">
                  <a:pos x="445" y="538"/>
                </a:cxn>
                <a:cxn ang="0">
                  <a:pos x="484" y="511"/>
                </a:cxn>
                <a:cxn ang="0">
                  <a:pos x="531" y="526"/>
                </a:cxn>
                <a:cxn ang="0">
                  <a:pos x="570" y="534"/>
                </a:cxn>
                <a:cxn ang="0">
                  <a:pos x="604" y="533"/>
                </a:cxn>
                <a:cxn ang="0">
                  <a:pos x="633" y="525"/>
                </a:cxn>
                <a:cxn ang="0">
                  <a:pos x="652" y="509"/>
                </a:cxn>
                <a:cxn ang="0">
                  <a:pos x="669" y="486"/>
                </a:cxn>
                <a:cxn ang="0">
                  <a:pos x="681" y="457"/>
                </a:cxn>
                <a:cxn ang="0">
                  <a:pos x="689" y="423"/>
                </a:cxn>
                <a:cxn ang="0">
                  <a:pos x="738" y="413"/>
                </a:cxn>
                <a:cxn ang="0">
                  <a:pos x="779" y="398"/>
                </a:cxn>
                <a:cxn ang="0">
                  <a:pos x="812" y="376"/>
                </a:cxn>
                <a:cxn ang="0">
                  <a:pos x="836" y="349"/>
                </a:cxn>
                <a:cxn ang="0">
                  <a:pos x="850" y="313"/>
                </a:cxn>
                <a:cxn ang="0">
                  <a:pos x="857" y="274"/>
                </a:cxn>
                <a:cxn ang="0">
                  <a:pos x="856" y="230"/>
                </a:cxn>
                <a:cxn ang="0">
                  <a:pos x="847" y="180"/>
                </a:cxn>
              </a:cxnLst>
              <a:rect l="0" t="0" r="r" b="b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3" name="Freeform 23"/>
            <p:cNvSpPr>
              <a:spLocks noChangeArrowheads="1"/>
            </p:cNvSpPr>
            <p:nvPr/>
          </p:nvSpPr>
          <p:spPr bwMode="auto">
            <a:xfrm>
              <a:off x="3976" y="2817"/>
              <a:ext cx="473" cy="413"/>
            </a:xfrm>
            <a:custGeom>
              <a:avLst/>
              <a:gdLst/>
              <a:ahLst/>
              <a:cxnLst>
                <a:cxn ang="0">
                  <a:pos x="731" y="156"/>
                </a:cxn>
                <a:cxn ang="0">
                  <a:pos x="648" y="87"/>
                </a:cxn>
                <a:cxn ang="0">
                  <a:pos x="565" y="38"/>
                </a:cxn>
                <a:cxn ang="0">
                  <a:pos x="479" y="10"/>
                </a:cxn>
                <a:cxn ang="0">
                  <a:pos x="394" y="0"/>
                </a:cxn>
                <a:cxn ang="0">
                  <a:pos x="305" y="7"/>
                </a:cxn>
                <a:cxn ang="0">
                  <a:pos x="217" y="32"/>
                </a:cxn>
                <a:cxn ang="0">
                  <a:pos x="127" y="72"/>
                </a:cxn>
                <a:cxn ang="0">
                  <a:pos x="38" y="130"/>
                </a:cxn>
                <a:cxn ang="0">
                  <a:pos x="20" y="160"/>
                </a:cxn>
                <a:cxn ang="0">
                  <a:pos x="9" y="187"/>
                </a:cxn>
                <a:cxn ang="0">
                  <a:pos x="0" y="213"/>
                </a:cxn>
                <a:cxn ang="0">
                  <a:pos x="1" y="238"/>
                </a:cxn>
                <a:cxn ang="0">
                  <a:pos x="7" y="260"/>
                </a:cxn>
                <a:cxn ang="0">
                  <a:pos x="23" y="284"/>
                </a:cxn>
                <a:cxn ang="0">
                  <a:pos x="47" y="305"/>
                </a:cxn>
                <a:cxn ang="0">
                  <a:pos x="82" y="328"/>
                </a:cxn>
                <a:cxn ang="0">
                  <a:pos x="76" y="349"/>
                </a:cxn>
                <a:cxn ang="0">
                  <a:pos x="79" y="370"/>
                </a:cxn>
                <a:cxn ang="0">
                  <a:pos x="90" y="386"/>
                </a:cxn>
                <a:cxn ang="0">
                  <a:pos x="110" y="401"/>
                </a:cxn>
                <a:cxn ang="0">
                  <a:pos x="133" y="412"/>
                </a:cxn>
                <a:cxn ang="0">
                  <a:pos x="161" y="419"/>
                </a:cxn>
                <a:cxn ang="0">
                  <a:pos x="192" y="423"/>
                </a:cxn>
                <a:cxn ang="0">
                  <a:pos x="226" y="425"/>
                </a:cxn>
                <a:cxn ang="0">
                  <a:pos x="243" y="452"/>
                </a:cxn>
                <a:cxn ang="0">
                  <a:pos x="263" y="474"/>
                </a:cxn>
                <a:cxn ang="0">
                  <a:pos x="282" y="487"/>
                </a:cxn>
                <a:cxn ang="0">
                  <a:pos x="305" y="494"/>
                </a:cxn>
                <a:cxn ang="0">
                  <a:pos x="328" y="493"/>
                </a:cxn>
                <a:cxn ang="0">
                  <a:pos x="354" y="483"/>
                </a:cxn>
                <a:cxn ang="0">
                  <a:pos x="384" y="467"/>
                </a:cxn>
                <a:cxn ang="0">
                  <a:pos x="419" y="443"/>
                </a:cxn>
                <a:cxn ang="0">
                  <a:pos x="459" y="456"/>
                </a:cxn>
                <a:cxn ang="0">
                  <a:pos x="494" y="463"/>
                </a:cxn>
                <a:cxn ang="0">
                  <a:pos x="522" y="461"/>
                </a:cxn>
                <a:cxn ang="0">
                  <a:pos x="548" y="455"/>
                </a:cxn>
                <a:cxn ang="0">
                  <a:pos x="566" y="439"/>
                </a:cxn>
                <a:cxn ang="0">
                  <a:pos x="580" y="421"/>
                </a:cxn>
                <a:cxn ang="0">
                  <a:pos x="589" y="395"/>
                </a:cxn>
                <a:cxn ang="0">
                  <a:pos x="596" y="366"/>
                </a:cxn>
                <a:cxn ang="0">
                  <a:pos x="638" y="357"/>
                </a:cxn>
                <a:cxn ang="0">
                  <a:pos x="673" y="344"/>
                </a:cxn>
                <a:cxn ang="0">
                  <a:pos x="702" y="324"/>
                </a:cxn>
                <a:cxn ang="0">
                  <a:pos x="723" y="302"/>
                </a:cxn>
                <a:cxn ang="0">
                  <a:pos x="734" y="272"/>
                </a:cxn>
                <a:cxn ang="0">
                  <a:pos x="740" y="238"/>
                </a:cxn>
                <a:cxn ang="0">
                  <a:pos x="738" y="199"/>
                </a:cxn>
                <a:cxn ang="0">
                  <a:pos x="731" y="156"/>
                </a:cxn>
              </a:cxnLst>
              <a:rect l="0" t="0" r="r" b="b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4" name="Freeform 24"/>
            <p:cNvSpPr>
              <a:spLocks noChangeArrowheads="1"/>
            </p:cNvSpPr>
            <p:nvPr/>
          </p:nvSpPr>
          <p:spPr bwMode="auto">
            <a:xfrm>
              <a:off x="4012" y="2817"/>
              <a:ext cx="400" cy="346"/>
            </a:xfrm>
            <a:custGeom>
              <a:avLst/>
              <a:gdLst/>
              <a:ahLst/>
              <a:cxnLst>
                <a:cxn ang="0">
                  <a:pos x="617" y="131"/>
                </a:cxn>
                <a:cxn ang="0">
                  <a:pos x="546" y="72"/>
                </a:cxn>
                <a:cxn ang="0">
                  <a:pos x="476" y="31"/>
                </a:cxn>
                <a:cxn ang="0">
                  <a:pos x="404" y="8"/>
                </a:cxn>
                <a:cxn ang="0">
                  <a:pos x="332" y="0"/>
                </a:cxn>
                <a:cxn ang="0">
                  <a:pos x="257" y="5"/>
                </a:cxn>
                <a:cxn ang="0">
                  <a:pos x="183" y="26"/>
                </a:cxn>
                <a:cxn ang="0">
                  <a:pos x="107" y="61"/>
                </a:cxn>
                <a:cxn ang="0">
                  <a:pos x="31" y="108"/>
                </a:cxn>
                <a:cxn ang="0">
                  <a:pos x="15" y="133"/>
                </a:cxn>
                <a:cxn ang="0">
                  <a:pos x="6" y="158"/>
                </a:cxn>
                <a:cxn ang="0">
                  <a:pos x="0" y="179"/>
                </a:cxn>
                <a:cxn ang="0">
                  <a:pos x="1" y="201"/>
                </a:cxn>
                <a:cxn ang="0">
                  <a:pos x="6" y="219"/>
                </a:cxn>
                <a:cxn ang="0">
                  <a:pos x="20" y="238"/>
                </a:cxn>
                <a:cxn ang="0">
                  <a:pos x="41" y="256"/>
                </a:cxn>
                <a:cxn ang="0">
                  <a:pos x="71" y="274"/>
                </a:cxn>
                <a:cxn ang="0">
                  <a:pos x="65" y="293"/>
                </a:cxn>
                <a:cxn ang="0">
                  <a:pos x="68" y="310"/>
                </a:cxn>
                <a:cxn ang="0">
                  <a:pos x="76" y="324"/>
                </a:cxn>
                <a:cxn ang="0">
                  <a:pos x="93" y="337"/>
                </a:cxn>
                <a:cxn ang="0">
                  <a:pos x="113" y="345"/>
                </a:cxn>
                <a:cxn ang="0">
                  <a:pos x="137" y="353"/>
                </a:cxn>
                <a:cxn ang="0">
                  <a:pos x="162" y="355"/>
                </a:cxn>
                <a:cxn ang="0">
                  <a:pos x="190" y="357"/>
                </a:cxn>
                <a:cxn ang="0">
                  <a:pos x="205" y="380"/>
                </a:cxn>
                <a:cxn ang="0">
                  <a:pos x="220" y="398"/>
                </a:cxn>
                <a:cxn ang="0">
                  <a:pos x="237" y="409"/>
                </a:cxn>
                <a:cxn ang="0">
                  <a:pos x="257" y="415"/>
                </a:cxn>
                <a:cxn ang="0">
                  <a:pos x="277" y="413"/>
                </a:cxn>
                <a:cxn ang="0">
                  <a:pos x="299" y="406"/>
                </a:cxn>
                <a:cxn ang="0">
                  <a:pos x="325" y="392"/>
                </a:cxn>
                <a:cxn ang="0">
                  <a:pos x="354" y="372"/>
                </a:cxn>
                <a:cxn ang="0">
                  <a:pos x="387" y="383"/>
                </a:cxn>
                <a:cxn ang="0">
                  <a:pos x="416" y="389"/>
                </a:cxn>
                <a:cxn ang="0">
                  <a:pos x="440" y="388"/>
                </a:cxn>
                <a:cxn ang="0">
                  <a:pos x="460" y="383"/>
                </a:cxn>
                <a:cxn ang="0">
                  <a:pos x="476" y="370"/>
                </a:cxn>
                <a:cxn ang="0">
                  <a:pos x="487" y="354"/>
                </a:cxn>
                <a:cxn ang="0">
                  <a:pos x="495" y="333"/>
                </a:cxn>
                <a:cxn ang="0">
                  <a:pos x="501" y="308"/>
                </a:cxn>
                <a:cxn ang="0">
                  <a:pos x="536" y="300"/>
                </a:cxn>
                <a:cxn ang="0">
                  <a:pos x="567" y="290"/>
                </a:cxn>
                <a:cxn ang="0">
                  <a:pos x="590" y="273"/>
                </a:cxn>
                <a:cxn ang="0">
                  <a:pos x="608" y="253"/>
                </a:cxn>
                <a:cxn ang="0">
                  <a:pos x="618" y="227"/>
                </a:cxn>
                <a:cxn ang="0">
                  <a:pos x="624" y="200"/>
                </a:cxn>
                <a:cxn ang="0">
                  <a:pos x="622" y="166"/>
                </a:cxn>
                <a:cxn ang="0">
                  <a:pos x="617" y="131"/>
                </a:cxn>
              </a:cxnLst>
              <a:rect l="0" t="0" r="r" b="b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5" name="Freeform 25"/>
            <p:cNvSpPr>
              <a:spLocks noChangeArrowheads="1"/>
            </p:cNvSpPr>
            <p:nvPr/>
          </p:nvSpPr>
          <p:spPr bwMode="auto">
            <a:xfrm>
              <a:off x="4052" y="2814"/>
              <a:ext cx="323" cy="282"/>
            </a:xfrm>
            <a:custGeom>
              <a:avLst/>
              <a:gdLst/>
              <a:ahLst/>
              <a:cxnLst>
                <a:cxn ang="0">
                  <a:pos x="501" y="108"/>
                </a:cxn>
                <a:cxn ang="0">
                  <a:pos x="443" y="59"/>
                </a:cxn>
                <a:cxn ang="0">
                  <a:pos x="387" y="27"/>
                </a:cxn>
                <a:cxn ang="0">
                  <a:pos x="328" y="7"/>
                </a:cxn>
                <a:cxn ang="0">
                  <a:pos x="270" y="0"/>
                </a:cxn>
                <a:cxn ang="0">
                  <a:pos x="209" y="6"/>
                </a:cxn>
                <a:cxn ang="0">
                  <a:pos x="148" y="23"/>
                </a:cxn>
                <a:cxn ang="0">
                  <a:pos x="86" y="50"/>
                </a:cxn>
                <a:cxn ang="0">
                  <a:pos x="26" y="89"/>
                </a:cxn>
                <a:cxn ang="0">
                  <a:pos x="13" y="109"/>
                </a:cxn>
                <a:cxn ang="0">
                  <a:pos x="4" y="130"/>
                </a:cxn>
                <a:cxn ang="0">
                  <a:pos x="0" y="147"/>
                </a:cxn>
                <a:cxn ang="0">
                  <a:pos x="0" y="164"/>
                </a:cxn>
                <a:cxn ang="0">
                  <a:pos x="4" y="178"/>
                </a:cxn>
                <a:cxn ang="0">
                  <a:pos x="14" y="194"/>
                </a:cxn>
                <a:cxn ang="0">
                  <a:pos x="31" y="209"/>
                </a:cxn>
                <a:cxn ang="0">
                  <a:pos x="55" y="225"/>
                </a:cxn>
                <a:cxn ang="0">
                  <a:pos x="50" y="239"/>
                </a:cxn>
                <a:cxn ang="0">
                  <a:pos x="54" y="254"/>
                </a:cxn>
                <a:cxn ang="0">
                  <a:pos x="61" y="266"/>
                </a:cxn>
                <a:cxn ang="0">
                  <a:pos x="75" y="276"/>
                </a:cxn>
                <a:cxn ang="0">
                  <a:pos x="91" y="282"/>
                </a:cxn>
                <a:cxn ang="0">
                  <a:pos x="110" y="288"/>
                </a:cxn>
                <a:cxn ang="0">
                  <a:pos x="131" y="292"/>
                </a:cxn>
                <a:cxn ang="0">
                  <a:pos x="155" y="293"/>
                </a:cxn>
                <a:cxn ang="0">
                  <a:pos x="167" y="311"/>
                </a:cxn>
                <a:cxn ang="0">
                  <a:pos x="179" y="326"/>
                </a:cxn>
                <a:cxn ang="0">
                  <a:pos x="192" y="333"/>
                </a:cxn>
                <a:cxn ang="0">
                  <a:pos x="208" y="339"/>
                </a:cxn>
                <a:cxn ang="0">
                  <a:pos x="223" y="337"/>
                </a:cxn>
                <a:cxn ang="0">
                  <a:pos x="243" y="331"/>
                </a:cxn>
                <a:cxn ang="0">
                  <a:pos x="263" y="318"/>
                </a:cxn>
                <a:cxn ang="0">
                  <a:pos x="287" y="302"/>
                </a:cxn>
                <a:cxn ang="0">
                  <a:pos x="314" y="311"/>
                </a:cxn>
                <a:cxn ang="0">
                  <a:pos x="338" y="316"/>
                </a:cxn>
                <a:cxn ang="0">
                  <a:pos x="356" y="315"/>
                </a:cxn>
                <a:cxn ang="0">
                  <a:pos x="373" y="311"/>
                </a:cxn>
                <a:cxn ang="0">
                  <a:pos x="386" y="301"/>
                </a:cxn>
                <a:cxn ang="0">
                  <a:pos x="395" y="289"/>
                </a:cxn>
                <a:cxn ang="0">
                  <a:pos x="401" y="271"/>
                </a:cxn>
                <a:cxn ang="0">
                  <a:pos x="407" y="251"/>
                </a:cxn>
                <a:cxn ang="0">
                  <a:pos x="435" y="245"/>
                </a:cxn>
                <a:cxn ang="0">
                  <a:pos x="460" y="237"/>
                </a:cxn>
                <a:cxn ang="0">
                  <a:pos x="479" y="222"/>
                </a:cxn>
                <a:cxn ang="0">
                  <a:pos x="494" y="207"/>
                </a:cxn>
                <a:cxn ang="0">
                  <a:pos x="501" y="187"/>
                </a:cxn>
                <a:cxn ang="0">
                  <a:pos x="506" y="164"/>
                </a:cxn>
                <a:cxn ang="0">
                  <a:pos x="506" y="136"/>
                </a:cxn>
                <a:cxn ang="0">
                  <a:pos x="501" y="108"/>
                </a:cxn>
              </a:cxnLst>
              <a:rect l="0" t="0" r="r" b="b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6" name="Freeform 26"/>
            <p:cNvSpPr>
              <a:spLocks noChangeArrowheads="1"/>
            </p:cNvSpPr>
            <p:nvPr/>
          </p:nvSpPr>
          <p:spPr bwMode="auto">
            <a:xfrm>
              <a:off x="4114" y="2835"/>
              <a:ext cx="207" cy="182"/>
            </a:xfrm>
            <a:custGeom>
              <a:avLst/>
              <a:gdLst/>
              <a:ahLst/>
              <a:cxnLst>
                <a:cxn ang="0">
                  <a:pos x="323" y="69"/>
                </a:cxn>
                <a:cxn ang="0">
                  <a:pos x="285" y="37"/>
                </a:cxn>
                <a:cxn ang="0">
                  <a:pos x="249" y="17"/>
                </a:cxn>
                <a:cxn ang="0">
                  <a:pos x="211" y="3"/>
                </a:cxn>
                <a:cxn ang="0">
                  <a:pos x="174" y="0"/>
                </a:cxn>
                <a:cxn ang="0">
                  <a:pos x="134" y="2"/>
                </a:cxn>
                <a:cxn ang="0">
                  <a:pos x="95" y="14"/>
                </a:cxn>
                <a:cxn ang="0">
                  <a:pos x="55" y="31"/>
                </a:cxn>
                <a:cxn ang="0">
                  <a:pos x="16" y="57"/>
                </a:cxn>
                <a:cxn ang="0">
                  <a:pos x="7" y="69"/>
                </a:cxn>
                <a:cxn ang="0">
                  <a:pos x="3" y="82"/>
                </a:cxn>
                <a:cxn ang="0">
                  <a:pos x="0" y="94"/>
                </a:cxn>
                <a:cxn ang="0">
                  <a:pos x="2" y="105"/>
                </a:cxn>
                <a:cxn ang="0">
                  <a:pos x="3" y="114"/>
                </a:cxn>
                <a:cxn ang="0">
                  <a:pos x="11" y="125"/>
                </a:cxn>
                <a:cxn ang="0">
                  <a:pos x="21" y="134"/>
                </a:cxn>
                <a:cxn ang="0">
                  <a:pos x="38" y="144"/>
                </a:cxn>
                <a:cxn ang="0">
                  <a:pos x="34" y="152"/>
                </a:cxn>
                <a:cxn ang="0">
                  <a:pos x="34" y="161"/>
                </a:cxn>
                <a:cxn ang="0">
                  <a:pos x="38" y="169"/>
                </a:cxn>
                <a:cxn ang="0">
                  <a:pos x="48" y="176"/>
                </a:cxn>
                <a:cxn ang="0">
                  <a:pos x="58" y="180"/>
                </a:cxn>
                <a:cxn ang="0">
                  <a:pos x="71" y="184"/>
                </a:cxn>
                <a:cxn ang="0">
                  <a:pos x="85" y="185"/>
                </a:cxn>
                <a:cxn ang="0">
                  <a:pos x="100" y="186"/>
                </a:cxn>
                <a:cxn ang="0">
                  <a:pos x="107" y="198"/>
                </a:cxn>
                <a:cxn ang="0">
                  <a:pos x="116" y="208"/>
                </a:cxn>
                <a:cxn ang="0">
                  <a:pos x="124" y="214"/>
                </a:cxn>
                <a:cxn ang="0">
                  <a:pos x="134" y="218"/>
                </a:cxn>
                <a:cxn ang="0">
                  <a:pos x="143" y="216"/>
                </a:cxn>
                <a:cxn ang="0">
                  <a:pos x="155" y="212"/>
                </a:cxn>
                <a:cxn ang="0">
                  <a:pos x="168" y="205"/>
                </a:cxn>
                <a:cxn ang="0">
                  <a:pos x="185" y="195"/>
                </a:cxn>
                <a:cxn ang="0">
                  <a:pos x="202" y="201"/>
                </a:cxn>
                <a:cxn ang="0">
                  <a:pos x="218" y="203"/>
                </a:cxn>
                <a:cxn ang="0">
                  <a:pos x="229" y="202"/>
                </a:cxn>
                <a:cxn ang="0">
                  <a:pos x="240" y="199"/>
                </a:cxn>
                <a:cxn ang="0">
                  <a:pos x="247" y="192"/>
                </a:cxn>
                <a:cxn ang="0">
                  <a:pos x="254" y="184"/>
                </a:cxn>
                <a:cxn ang="0">
                  <a:pos x="259" y="172"/>
                </a:cxn>
                <a:cxn ang="0">
                  <a:pos x="263" y="160"/>
                </a:cxn>
                <a:cxn ang="0">
                  <a:pos x="280" y="156"/>
                </a:cxn>
                <a:cxn ang="0">
                  <a:pos x="297" y="150"/>
                </a:cxn>
                <a:cxn ang="0">
                  <a:pos x="308" y="142"/>
                </a:cxn>
                <a:cxn ang="0">
                  <a:pos x="318" y="131"/>
                </a:cxn>
                <a:cxn ang="0">
                  <a:pos x="322" y="118"/>
                </a:cxn>
                <a:cxn ang="0">
                  <a:pos x="326" y="104"/>
                </a:cxn>
                <a:cxn ang="0">
                  <a:pos x="325" y="87"/>
                </a:cxn>
                <a:cxn ang="0">
                  <a:pos x="323" y="69"/>
                </a:cxn>
              </a:cxnLst>
              <a:rect l="0" t="0" r="r" b="b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7" name="Freeform 27"/>
            <p:cNvSpPr>
              <a:spLocks noChangeArrowheads="1"/>
            </p:cNvSpPr>
            <p:nvPr/>
          </p:nvSpPr>
          <p:spPr bwMode="auto">
            <a:xfrm>
              <a:off x="3722" y="2065"/>
              <a:ext cx="1045" cy="951"/>
            </a:xfrm>
            <a:custGeom>
              <a:avLst/>
              <a:gdLst/>
              <a:ahLst/>
              <a:cxnLst>
                <a:cxn ang="0">
                  <a:pos x="65" y="491"/>
                </a:cxn>
                <a:cxn ang="0">
                  <a:pos x="86" y="405"/>
                </a:cxn>
                <a:cxn ang="0">
                  <a:pos x="113" y="329"/>
                </a:cxn>
                <a:cxn ang="0">
                  <a:pos x="144" y="260"/>
                </a:cxn>
                <a:cxn ang="0">
                  <a:pos x="179" y="202"/>
                </a:cxn>
                <a:cxn ang="0">
                  <a:pos x="219" y="149"/>
                </a:cxn>
                <a:cxn ang="0">
                  <a:pos x="264" y="105"/>
                </a:cxn>
                <a:cxn ang="0">
                  <a:pos x="312" y="70"/>
                </a:cxn>
                <a:cxn ang="0">
                  <a:pos x="366" y="42"/>
                </a:cxn>
                <a:cxn ang="0">
                  <a:pos x="419" y="20"/>
                </a:cxn>
                <a:cxn ang="0">
                  <a:pos x="479" y="7"/>
                </a:cxn>
                <a:cxn ang="0">
                  <a:pos x="541" y="0"/>
                </a:cxn>
                <a:cxn ang="0">
                  <a:pos x="606" y="2"/>
                </a:cxn>
                <a:cxn ang="0">
                  <a:pos x="672" y="8"/>
                </a:cxn>
                <a:cxn ang="0">
                  <a:pos x="741" y="21"/>
                </a:cxn>
                <a:cxn ang="0">
                  <a:pos x="812" y="40"/>
                </a:cxn>
                <a:cxn ang="0">
                  <a:pos x="887" y="66"/>
                </a:cxn>
                <a:cxn ang="0">
                  <a:pos x="971" y="49"/>
                </a:cxn>
                <a:cxn ang="0">
                  <a:pos x="1057" y="37"/>
                </a:cxn>
                <a:cxn ang="0">
                  <a:pos x="1144" y="30"/>
                </a:cxn>
                <a:cxn ang="0">
                  <a:pos x="1230" y="28"/>
                </a:cxn>
                <a:cxn ang="0">
                  <a:pos x="1314" y="27"/>
                </a:cxn>
                <a:cxn ang="0">
                  <a:pos x="1400" y="30"/>
                </a:cxn>
                <a:cxn ang="0">
                  <a:pos x="1487" y="37"/>
                </a:cxn>
                <a:cxn ang="0">
                  <a:pos x="1573" y="46"/>
                </a:cxn>
                <a:cxn ang="0">
                  <a:pos x="1581" y="102"/>
                </a:cxn>
                <a:cxn ang="0">
                  <a:pos x="1590" y="158"/>
                </a:cxn>
                <a:cxn ang="0">
                  <a:pos x="1594" y="215"/>
                </a:cxn>
                <a:cxn ang="0">
                  <a:pos x="1597" y="272"/>
                </a:cxn>
                <a:cxn ang="0">
                  <a:pos x="1595" y="328"/>
                </a:cxn>
                <a:cxn ang="0">
                  <a:pos x="1594" y="386"/>
                </a:cxn>
                <a:cxn ang="0">
                  <a:pos x="1588" y="442"/>
                </a:cxn>
                <a:cxn ang="0">
                  <a:pos x="1583" y="499"/>
                </a:cxn>
                <a:cxn ang="0">
                  <a:pos x="1629" y="709"/>
                </a:cxn>
                <a:cxn ang="0">
                  <a:pos x="1614" y="880"/>
                </a:cxn>
                <a:cxn ang="0">
                  <a:pos x="1544" y="1010"/>
                </a:cxn>
                <a:cxn ang="0">
                  <a:pos x="1437" y="1097"/>
                </a:cxn>
                <a:cxn ang="0">
                  <a:pos x="1303" y="1139"/>
                </a:cxn>
                <a:cxn ang="0">
                  <a:pos x="1158" y="1135"/>
                </a:cxn>
                <a:cxn ang="0">
                  <a:pos x="1014" y="1083"/>
                </a:cxn>
                <a:cxn ang="0">
                  <a:pos x="887" y="982"/>
                </a:cxn>
                <a:cxn ang="0">
                  <a:pos x="861" y="976"/>
                </a:cxn>
                <a:cxn ang="0">
                  <a:pos x="836" y="971"/>
                </a:cxn>
                <a:cxn ang="0">
                  <a:pos x="810" y="964"/>
                </a:cxn>
                <a:cxn ang="0">
                  <a:pos x="785" y="959"/>
                </a:cxn>
                <a:cxn ang="0">
                  <a:pos x="760" y="952"/>
                </a:cxn>
                <a:cxn ang="0">
                  <a:pos x="734" y="947"/>
                </a:cxn>
                <a:cxn ang="0">
                  <a:pos x="709" y="941"/>
                </a:cxn>
                <a:cxn ang="0">
                  <a:pos x="685" y="937"/>
                </a:cxn>
                <a:cxn ang="0">
                  <a:pos x="514" y="1033"/>
                </a:cxn>
                <a:cxn ang="0">
                  <a:pos x="359" y="1085"/>
                </a:cxn>
                <a:cxn ang="0">
                  <a:pos x="223" y="1092"/>
                </a:cxn>
                <a:cxn ang="0">
                  <a:pos x="116" y="1057"/>
                </a:cxn>
                <a:cxn ang="0">
                  <a:pos x="38" y="976"/>
                </a:cxn>
                <a:cxn ang="0">
                  <a:pos x="0" y="854"/>
                </a:cxn>
                <a:cxn ang="0">
                  <a:pos x="7" y="692"/>
                </a:cxn>
                <a:cxn ang="0">
                  <a:pos x="65" y="491"/>
                </a:cxn>
              </a:cxnLst>
              <a:rect l="0" t="0" r="r" b="b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8" name="Freeform 28"/>
            <p:cNvSpPr>
              <a:spLocks noChangeArrowheads="1"/>
            </p:cNvSpPr>
            <p:nvPr/>
          </p:nvSpPr>
          <p:spPr bwMode="auto">
            <a:xfrm>
              <a:off x="3761" y="2104"/>
              <a:ext cx="971" cy="854"/>
            </a:xfrm>
            <a:custGeom>
              <a:avLst/>
              <a:gdLst/>
              <a:ahLst/>
              <a:cxnLst>
                <a:cxn ang="0">
                  <a:pos x="59" y="440"/>
                </a:cxn>
                <a:cxn ang="0">
                  <a:pos x="79" y="363"/>
                </a:cxn>
                <a:cxn ang="0">
                  <a:pos x="103" y="295"/>
                </a:cxn>
                <a:cxn ang="0">
                  <a:pos x="131" y="234"/>
                </a:cxn>
                <a:cxn ang="0">
                  <a:pos x="165" y="180"/>
                </a:cxn>
                <a:cxn ang="0">
                  <a:pos x="201" y="132"/>
                </a:cxn>
                <a:cxn ang="0">
                  <a:pos x="242" y="93"/>
                </a:cxn>
                <a:cxn ang="0">
                  <a:pos x="287" y="60"/>
                </a:cxn>
                <a:cxn ang="0">
                  <a:pos x="338" y="37"/>
                </a:cxn>
                <a:cxn ang="0">
                  <a:pos x="388" y="17"/>
                </a:cxn>
                <a:cxn ang="0">
                  <a:pos x="443" y="5"/>
                </a:cxn>
                <a:cxn ang="0">
                  <a:pos x="501" y="0"/>
                </a:cxn>
                <a:cxn ang="0">
                  <a:pos x="561" y="1"/>
                </a:cxn>
                <a:cxn ang="0">
                  <a:pos x="622" y="7"/>
                </a:cxn>
                <a:cxn ang="0">
                  <a:pos x="687" y="18"/>
                </a:cxn>
                <a:cxn ang="0">
                  <a:pos x="753" y="34"/>
                </a:cxn>
                <a:cxn ang="0">
                  <a:pos x="822" y="58"/>
                </a:cxn>
                <a:cxn ang="0">
                  <a:pos x="901" y="43"/>
                </a:cxn>
                <a:cxn ang="0">
                  <a:pos x="981" y="33"/>
                </a:cxn>
                <a:cxn ang="0">
                  <a:pos x="1060" y="26"/>
                </a:cxn>
                <a:cxn ang="0">
                  <a:pos x="1140" y="24"/>
                </a:cxn>
                <a:cxn ang="0">
                  <a:pos x="1219" y="22"/>
                </a:cxn>
                <a:cxn ang="0">
                  <a:pos x="1300" y="26"/>
                </a:cxn>
                <a:cxn ang="0">
                  <a:pos x="1380" y="33"/>
                </a:cxn>
                <a:cxn ang="0">
                  <a:pos x="1460" y="42"/>
                </a:cxn>
                <a:cxn ang="0">
                  <a:pos x="1468" y="93"/>
                </a:cxn>
                <a:cxn ang="0">
                  <a:pos x="1475" y="144"/>
                </a:cxn>
                <a:cxn ang="0">
                  <a:pos x="1479" y="195"/>
                </a:cxn>
                <a:cxn ang="0">
                  <a:pos x="1482" y="246"/>
                </a:cxn>
                <a:cxn ang="0">
                  <a:pos x="1480" y="297"/>
                </a:cxn>
                <a:cxn ang="0">
                  <a:pos x="1479" y="347"/>
                </a:cxn>
                <a:cxn ang="0">
                  <a:pos x="1475" y="398"/>
                </a:cxn>
                <a:cxn ang="0">
                  <a:pos x="1469" y="449"/>
                </a:cxn>
                <a:cxn ang="0">
                  <a:pos x="1513" y="637"/>
                </a:cxn>
                <a:cxn ang="0">
                  <a:pos x="1497" y="791"/>
                </a:cxn>
                <a:cxn ang="0">
                  <a:pos x="1432" y="908"/>
                </a:cxn>
                <a:cxn ang="0">
                  <a:pos x="1333" y="986"/>
                </a:cxn>
                <a:cxn ang="0">
                  <a:pos x="1209" y="1024"/>
                </a:cxn>
                <a:cxn ang="0">
                  <a:pos x="1074" y="1020"/>
                </a:cxn>
                <a:cxn ang="0">
                  <a:pos x="941" y="973"/>
                </a:cxn>
                <a:cxn ang="0">
                  <a:pos x="822" y="883"/>
                </a:cxn>
                <a:cxn ang="0">
                  <a:pos x="798" y="876"/>
                </a:cxn>
                <a:cxn ang="0">
                  <a:pos x="776" y="872"/>
                </a:cxn>
                <a:cxn ang="0">
                  <a:pos x="752" y="866"/>
                </a:cxn>
                <a:cxn ang="0">
                  <a:pos x="729" y="862"/>
                </a:cxn>
                <a:cxn ang="0">
                  <a:pos x="705" y="855"/>
                </a:cxn>
                <a:cxn ang="0">
                  <a:pos x="683" y="850"/>
                </a:cxn>
                <a:cxn ang="0">
                  <a:pos x="659" y="845"/>
                </a:cxn>
                <a:cxn ang="0">
                  <a:pos x="636" y="841"/>
                </a:cxn>
                <a:cxn ang="0">
                  <a:pos x="477" y="927"/>
                </a:cxn>
                <a:cxn ang="0">
                  <a:pos x="333" y="975"/>
                </a:cxn>
                <a:cxn ang="0">
                  <a:pos x="206" y="981"/>
                </a:cxn>
                <a:cxn ang="0">
                  <a:pos x="105" y="949"/>
                </a:cxn>
                <a:cxn ang="0">
                  <a:pos x="33" y="876"/>
                </a:cxn>
                <a:cxn ang="0">
                  <a:pos x="0" y="768"/>
                </a:cxn>
                <a:cxn ang="0">
                  <a:pos x="5" y="622"/>
                </a:cxn>
                <a:cxn ang="0">
                  <a:pos x="59" y="440"/>
                </a:cxn>
              </a:cxnLst>
              <a:rect l="0" t="0" r="r" b="b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9" name="Freeform 29"/>
            <p:cNvSpPr>
              <a:spLocks noChangeArrowheads="1"/>
            </p:cNvSpPr>
            <p:nvPr/>
          </p:nvSpPr>
          <p:spPr bwMode="auto">
            <a:xfrm>
              <a:off x="3881" y="2118"/>
              <a:ext cx="179" cy="411"/>
            </a:xfrm>
            <a:custGeom>
              <a:avLst/>
              <a:gdLst/>
              <a:ahLst/>
              <a:cxnLst>
                <a:cxn ang="0">
                  <a:pos x="281" y="117"/>
                </a:cxn>
                <a:cxn ang="0">
                  <a:pos x="281" y="110"/>
                </a:cxn>
                <a:cxn ang="0">
                  <a:pos x="281" y="97"/>
                </a:cxn>
                <a:cxn ang="0">
                  <a:pos x="280" y="76"/>
                </a:cxn>
                <a:cxn ang="0">
                  <a:pos x="276" y="55"/>
                </a:cxn>
                <a:cxn ang="0">
                  <a:pos x="266" y="33"/>
                </a:cxn>
                <a:cxn ang="0">
                  <a:pos x="252" y="15"/>
                </a:cxn>
                <a:cxn ang="0">
                  <a:pos x="231" y="2"/>
                </a:cxn>
                <a:cxn ang="0">
                  <a:pos x="202" y="0"/>
                </a:cxn>
                <a:cxn ang="0">
                  <a:pos x="168" y="4"/>
                </a:cxn>
                <a:cxn ang="0">
                  <a:pos x="139" y="16"/>
                </a:cxn>
                <a:cxn ang="0">
                  <a:pos x="112" y="34"/>
                </a:cxn>
                <a:cxn ang="0">
                  <a:pos x="88" y="62"/>
                </a:cxn>
                <a:cxn ang="0">
                  <a:pos x="64" y="96"/>
                </a:cxn>
                <a:cxn ang="0">
                  <a:pos x="44" y="139"/>
                </a:cxn>
                <a:cxn ang="0">
                  <a:pos x="26" y="192"/>
                </a:cxn>
                <a:cxn ang="0">
                  <a:pos x="12" y="256"/>
                </a:cxn>
                <a:cxn ang="0">
                  <a:pos x="2" y="318"/>
                </a:cxn>
                <a:cxn ang="0">
                  <a:pos x="0" y="370"/>
                </a:cxn>
                <a:cxn ang="0">
                  <a:pos x="6" y="410"/>
                </a:cxn>
                <a:cxn ang="0">
                  <a:pos x="16" y="443"/>
                </a:cxn>
                <a:cxn ang="0">
                  <a:pos x="27" y="465"/>
                </a:cxn>
                <a:cxn ang="0">
                  <a:pos x="39" y="481"/>
                </a:cxn>
                <a:cxn ang="0">
                  <a:pos x="47" y="489"/>
                </a:cxn>
                <a:cxn ang="0">
                  <a:pos x="51" y="493"/>
                </a:cxn>
                <a:cxn ang="0">
                  <a:pos x="281" y="117"/>
                </a:cxn>
              </a:cxnLst>
              <a:rect l="0" t="0" r="r" b="b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0" name="Freeform 30"/>
            <p:cNvSpPr>
              <a:spLocks noChangeArrowheads="1"/>
            </p:cNvSpPr>
            <p:nvPr/>
          </p:nvSpPr>
          <p:spPr bwMode="auto">
            <a:xfrm>
              <a:off x="4478" y="2199"/>
              <a:ext cx="144" cy="363"/>
            </a:xfrm>
            <a:custGeom>
              <a:avLst/>
              <a:gdLst/>
              <a:ahLst/>
              <a:cxnLst>
                <a:cxn ang="0">
                  <a:pos x="72" y="434"/>
                </a:cxn>
                <a:cxn ang="0">
                  <a:pos x="0" y="74"/>
                </a:cxn>
                <a:cxn ang="0">
                  <a:pos x="3" y="71"/>
                </a:cxn>
                <a:cxn ang="0">
                  <a:pos x="12" y="61"/>
                </a:cxn>
                <a:cxn ang="0">
                  <a:pos x="24" y="50"/>
                </a:cxn>
                <a:cxn ang="0">
                  <a:pos x="44" y="37"/>
                </a:cxn>
                <a:cxn ang="0">
                  <a:pos x="64" y="22"/>
                </a:cxn>
                <a:cxn ang="0">
                  <a:pos x="88" y="10"/>
                </a:cxn>
                <a:cxn ang="0">
                  <a:pos x="112" y="3"/>
                </a:cxn>
                <a:cxn ang="0">
                  <a:pos x="137" y="0"/>
                </a:cxn>
                <a:cxn ang="0">
                  <a:pos x="164" y="3"/>
                </a:cxn>
                <a:cxn ang="0">
                  <a:pos x="191" y="17"/>
                </a:cxn>
                <a:cxn ang="0">
                  <a:pos x="212" y="42"/>
                </a:cxn>
                <a:cxn ang="0">
                  <a:pos x="226" y="84"/>
                </a:cxn>
                <a:cxn ang="0">
                  <a:pos x="222" y="140"/>
                </a:cxn>
                <a:cxn ang="0">
                  <a:pos x="199" y="217"/>
                </a:cxn>
                <a:cxn ang="0">
                  <a:pos x="150" y="313"/>
                </a:cxn>
                <a:cxn ang="0">
                  <a:pos x="72" y="434"/>
                </a:cxn>
              </a:cxnLst>
              <a:rect l="0" t="0" r="r" b="b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1" name="Freeform 31"/>
            <p:cNvSpPr>
              <a:spLocks noChangeArrowheads="1"/>
            </p:cNvSpPr>
            <p:nvPr/>
          </p:nvSpPr>
          <p:spPr bwMode="auto">
            <a:xfrm>
              <a:off x="4104" y="2138"/>
              <a:ext cx="437" cy="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21"/>
                </a:cxn>
                <a:cxn ang="0">
                  <a:pos x="2" y="43"/>
                </a:cxn>
                <a:cxn ang="0">
                  <a:pos x="10" y="72"/>
                </a:cxn>
                <a:cxn ang="0">
                  <a:pos x="18" y="101"/>
                </a:cxn>
                <a:cxn ang="0">
                  <a:pos x="32" y="129"/>
                </a:cxn>
                <a:cxn ang="0">
                  <a:pos x="52" y="154"/>
                </a:cxn>
                <a:cxn ang="0">
                  <a:pos x="79" y="177"/>
                </a:cxn>
                <a:cxn ang="0">
                  <a:pos x="108" y="191"/>
                </a:cxn>
                <a:cxn ang="0">
                  <a:pos x="144" y="207"/>
                </a:cxn>
                <a:cxn ang="0">
                  <a:pos x="180" y="220"/>
                </a:cxn>
                <a:cxn ang="0">
                  <a:pos x="218" y="230"/>
                </a:cxn>
                <a:cxn ang="0">
                  <a:pos x="257" y="235"/>
                </a:cxn>
                <a:cxn ang="0">
                  <a:pos x="295" y="235"/>
                </a:cxn>
                <a:cxn ang="0">
                  <a:pos x="331" y="229"/>
                </a:cxn>
                <a:cxn ang="0">
                  <a:pos x="368" y="214"/>
                </a:cxn>
                <a:cxn ang="0">
                  <a:pos x="406" y="190"/>
                </a:cxn>
                <a:cxn ang="0">
                  <a:pos x="454" y="162"/>
                </a:cxn>
                <a:cxn ang="0">
                  <a:pos x="506" y="132"/>
                </a:cxn>
                <a:cxn ang="0">
                  <a:pos x="559" y="103"/>
                </a:cxn>
                <a:cxn ang="0">
                  <a:pos x="607" y="77"/>
                </a:cxn>
                <a:cxn ang="0">
                  <a:pos x="646" y="56"/>
                </a:cxn>
                <a:cxn ang="0">
                  <a:pos x="673" y="41"/>
                </a:cxn>
                <a:cxn ang="0">
                  <a:pos x="683" y="37"/>
                </a:cxn>
                <a:cxn ang="0">
                  <a:pos x="670" y="37"/>
                </a:cxn>
                <a:cxn ang="0">
                  <a:pos x="638" y="37"/>
                </a:cxn>
                <a:cxn ang="0">
                  <a:pos x="590" y="37"/>
                </a:cxn>
                <a:cxn ang="0">
                  <a:pos x="530" y="39"/>
                </a:cxn>
                <a:cxn ang="0">
                  <a:pos x="464" y="41"/>
                </a:cxn>
                <a:cxn ang="0">
                  <a:pos x="399" y="46"/>
                </a:cxn>
                <a:cxn ang="0">
                  <a:pos x="336" y="52"/>
                </a:cxn>
                <a:cxn ang="0">
                  <a:pos x="282" y="62"/>
                </a:cxn>
                <a:cxn ang="0">
                  <a:pos x="234" y="69"/>
                </a:cxn>
                <a:cxn ang="0">
                  <a:pos x="193" y="77"/>
                </a:cxn>
                <a:cxn ang="0">
                  <a:pos x="155" y="81"/>
                </a:cxn>
                <a:cxn ang="0">
                  <a:pos x="122" y="82"/>
                </a:cxn>
                <a:cxn ang="0">
                  <a:pos x="90" y="75"/>
                </a:cxn>
                <a:cxn ang="0">
                  <a:pos x="60" y="60"/>
                </a:cxn>
                <a:cxn ang="0">
                  <a:pos x="29" y="35"/>
                </a:cxn>
                <a:cxn ang="0">
                  <a:pos x="0" y="0"/>
                </a:cxn>
              </a:cxnLst>
              <a:rect l="0" t="0" r="r" b="b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2" name="Freeform 32"/>
            <p:cNvSpPr>
              <a:spLocks noChangeArrowheads="1"/>
            </p:cNvSpPr>
            <p:nvPr/>
          </p:nvSpPr>
          <p:spPr bwMode="auto">
            <a:xfrm>
              <a:off x="4120" y="2170"/>
              <a:ext cx="369" cy="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2" y="37"/>
                </a:cxn>
                <a:cxn ang="0">
                  <a:pos x="8" y="60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29"/>
                </a:cxn>
                <a:cxn ang="0">
                  <a:pos x="65" y="148"/>
                </a:cxn>
                <a:cxn ang="0">
                  <a:pos x="89" y="161"/>
                </a:cxn>
                <a:cxn ang="0">
                  <a:pos x="119" y="174"/>
                </a:cxn>
                <a:cxn ang="0">
                  <a:pos x="150" y="184"/>
                </a:cxn>
                <a:cxn ang="0">
                  <a:pos x="183" y="193"/>
                </a:cxn>
                <a:cxn ang="0">
                  <a:pos x="215" y="197"/>
                </a:cxn>
                <a:cxn ang="0">
                  <a:pos x="248" y="197"/>
                </a:cxn>
                <a:cxn ang="0">
                  <a:pos x="279" y="191"/>
                </a:cxn>
                <a:cxn ang="0">
                  <a:pos x="310" y="179"/>
                </a:cxn>
                <a:cxn ang="0">
                  <a:pos x="341" y="158"/>
                </a:cxn>
                <a:cxn ang="0">
                  <a:pos x="382" y="136"/>
                </a:cxn>
                <a:cxn ang="0">
                  <a:pos x="425" y="110"/>
                </a:cxn>
                <a:cxn ang="0">
                  <a:pos x="469" y="86"/>
                </a:cxn>
                <a:cxn ang="0">
                  <a:pos x="509" y="64"/>
                </a:cxn>
                <a:cxn ang="0">
                  <a:pos x="543" y="46"/>
                </a:cxn>
                <a:cxn ang="0">
                  <a:pos x="564" y="34"/>
                </a:cxn>
                <a:cxn ang="0">
                  <a:pos x="574" y="30"/>
                </a:cxn>
                <a:cxn ang="0">
                  <a:pos x="562" y="30"/>
                </a:cxn>
                <a:cxn ang="0">
                  <a:pos x="535" y="30"/>
                </a:cxn>
                <a:cxn ang="0">
                  <a:pos x="495" y="30"/>
                </a:cxn>
                <a:cxn ang="0">
                  <a:pos x="447" y="33"/>
                </a:cxn>
                <a:cxn ang="0">
                  <a:pos x="390" y="34"/>
                </a:cxn>
                <a:cxn ang="0">
                  <a:pos x="335" y="38"/>
                </a:cxn>
                <a:cxn ang="0">
                  <a:pos x="283" y="43"/>
                </a:cxn>
                <a:cxn ang="0">
                  <a:pos x="238" y="51"/>
                </a:cxn>
                <a:cxn ang="0">
                  <a:pos x="197" y="58"/>
                </a:cxn>
                <a:cxn ang="0">
                  <a:pos x="163" y="64"/>
                </a:cxn>
                <a:cxn ang="0">
                  <a:pos x="130" y="68"/>
                </a:cxn>
                <a:cxn ang="0">
                  <a:pos x="104" y="68"/>
                </a:cxn>
                <a:cxn ang="0">
                  <a:pos x="77" y="63"/>
                </a:cxn>
                <a:cxn ang="0">
                  <a:pos x="51" y="51"/>
                </a:cxn>
                <a:cxn ang="0">
                  <a:pos x="26" y="30"/>
                </a:cxn>
                <a:cxn ang="0">
                  <a:pos x="0" y="0"/>
                </a:cxn>
              </a:cxnLst>
              <a:rect l="0" t="0" r="r" b="b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3" name="Freeform 33"/>
            <p:cNvSpPr>
              <a:spLocks noChangeArrowheads="1"/>
            </p:cNvSpPr>
            <p:nvPr/>
          </p:nvSpPr>
          <p:spPr bwMode="auto">
            <a:xfrm>
              <a:off x="4137" y="2202"/>
              <a:ext cx="298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14"/>
                </a:cxn>
                <a:cxn ang="0">
                  <a:pos x="2" y="29"/>
                </a:cxn>
                <a:cxn ang="0">
                  <a:pos x="6" y="48"/>
                </a:cxn>
                <a:cxn ang="0">
                  <a:pos x="12" y="68"/>
                </a:cxn>
                <a:cxn ang="0">
                  <a:pos x="21" y="87"/>
                </a:cxn>
                <a:cxn ang="0">
                  <a:pos x="34" y="106"/>
                </a:cxn>
                <a:cxn ang="0">
                  <a:pos x="53" y="120"/>
                </a:cxn>
                <a:cxn ang="0">
                  <a:pos x="72" y="129"/>
                </a:cxn>
                <a:cxn ang="0">
                  <a:pos x="96" y="140"/>
                </a:cxn>
                <a:cxn ang="0">
                  <a:pos x="122" y="148"/>
                </a:cxn>
                <a:cxn ang="0">
                  <a:pos x="147" y="155"/>
                </a:cxn>
                <a:cxn ang="0">
                  <a:pos x="173" y="159"/>
                </a:cxn>
                <a:cxn ang="0">
                  <a:pos x="199" y="159"/>
                </a:cxn>
                <a:cxn ang="0">
                  <a:pos x="225" y="154"/>
                </a:cxn>
                <a:cxn ang="0">
                  <a:pos x="250" y="145"/>
                </a:cxn>
                <a:cxn ang="0">
                  <a:pos x="276" y="128"/>
                </a:cxn>
                <a:cxn ang="0">
                  <a:pos x="308" y="110"/>
                </a:cxn>
                <a:cxn ang="0">
                  <a:pos x="343" y="89"/>
                </a:cxn>
                <a:cxn ang="0">
                  <a:pos x="380" y="70"/>
                </a:cxn>
                <a:cxn ang="0">
                  <a:pos x="411" y="52"/>
                </a:cxn>
                <a:cxn ang="0">
                  <a:pos x="438" y="38"/>
                </a:cxn>
                <a:cxn ang="0">
                  <a:pos x="456" y="27"/>
                </a:cxn>
                <a:cxn ang="0">
                  <a:pos x="463" y="25"/>
                </a:cxn>
                <a:cxn ang="0">
                  <a:pos x="453" y="25"/>
                </a:cxn>
                <a:cxn ang="0">
                  <a:pos x="432" y="25"/>
                </a:cxn>
                <a:cxn ang="0">
                  <a:pos x="400" y="25"/>
                </a:cxn>
                <a:cxn ang="0">
                  <a:pos x="360" y="26"/>
                </a:cxn>
                <a:cxn ang="0">
                  <a:pos x="315" y="27"/>
                </a:cxn>
                <a:cxn ang="0">
                  <a:pos x="270" y="31"/>
                </a:cxn>
                <a:cxn ang="0">
                  <a:pos x="226" y="34"/>
                </a:cxn>
                <a:cxn ang="0">
                  <a:pos x="191" y="40"/>
                </a:cxn>
                <a:cxn ang="0">
                  <a:pos x="158" y="46"/>
                </a:cxn>
                <a:cxn ang="0">
                  <a:pos x="130" y="51"/>
                </a:cxn>
                <a:cxn ang="0">
                  <a:pos x="103" y="53"/>
                </a:cxn>
                <a:cxn ang="0">
                  <a:pos x="82" y="55"/>
                </a:cxn>
                <a:cxn ang="0">
                  <a:pos x="60" y="50"/>
                </a:cxn>
                <a:cxn ang="0">
                  <a:pos x="40" y="40"/>
                </a:cxn>
                <a:cxn ang="0">
                  <a:pos x="20" y="23"/>
                </a:cxn>
                <a:cxn ang="0">
                  <a:pos x="0" y="0"/>
                </a:cxn>
              </a:cxnLst>
              <a:rect l="0" t="0" r="r" b="b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4" name="Freeform 34"/>
            <p:cNvSpPr>
              <a:spLocks noChangeArrowheads="1"/>
            </p:cNvSpPr>
            <p:nvPr/>
          </p:nvSpPr>
          <p:spPr bwMode="auto">
            <a:xfrm>
              <a:off x="4154" y="2234"/>
              <a:ext cx="227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4" y="36"/>
                </a:cxn>
                <a:cxn ang="0">
                  <a:pos x="8" y="51"/>
                </a:cxn>
                <a:cxn ang="0">
                  <a:pos x="15" y="66"/>
                </a:cxn>
                <a:cxn ang="0">
                  <a:pos x="25" y="79"/>
                </a:cxn>
                <a:cxn ang="0">
                  <a:pos x="41" y="91"/>
                </a:cxn>
                <a:cxn ang="0">
                  <a:pos x="56" y="99"/>
                </a:cxn>
                <a:cxn ang="0">
                  <a:pos x="73" y="107"/>
                </a:cxn>
                <a:cxn ang="0">
                  <a:pos x="91" y="112"/>
                </a:cxn>
                <a:cxn ang="0">
                  <a:pos x="113" y="119"/>
                </a:cxn>
                <a:cxn ang="0">
                  <a:pos x="131" y="120"/>
                </a:cxn>
                <a:cxn ang="0">
                  <a:pos x="151" y="120"/>
                </a:cxn>
                <a:cxn ang="0">
                  <a:pos x="171" y="116"/>
                </a:cxn>
                <a:cxn ang="0">
                  <a:pos x="190" y="110"/>
                </a:cxn>
                <a:cxn ang="0">
                  <a:pos x="210" y="96"/>
                </a:cxn>
                <a:cxn ang="0">
                  <a:pos x="235" y="83"/>
                </a:cxn>
                <a:cxn ang="0">
                  <a:pos x="262" y="68"/>
                </a:cxn>
                <a:cxn ang="0">
                  <a:pos x="289" y="53"/>
                </a:cxn>
                <a:cxn ang="0">
                  <a:pos x="313" y="38"/>
                </a:cxn>
                <a:cxn ang="0">
                  <a:pos x="334" y="27"/>
                </a:cxn>
                <a:cxn ang="0">
                  <a:pos x="348" y="21"/>
                </a:cxn>
                <a:cxn ang="0">
                  <a:pos x="354" y="18"/>
                </a:cxn>
                <a:cxn ang="0">
                  <a:pos x="347" y="18"/>
                </a:cxn>
                <a:cxn ang="0">
                  <a:pos x="330" y="18"/>
                </a:cxn>
                <a:cxn ang="0">
                  <a:pos x="305" y="18"/>
                </a:cxn>
                <a:cxn ang="0">
                  <a:pos x="275" y="19"/>
                </a:cxn>
                <a:cxn ang="0">
                  <a:pos x="241" y="19"/>
                </a:cxn>
                <a:cxn ang="0">
                  <a:pos x="207" y="23"/>
                </a:cxn>
                <a:cxn ang="0">
                  <a:pos x="175" y="26"/>
                </a:cxn>
                <a:cxn ang="0">
                  <a:pos x="147" y="31"/>
                </a:cxn>
                <a:cxn ang="0">
                  <a:pos x="121" y="35"/>
                </a:cxn>
                <a:cxn ang="0">
                  <a:pos x="101" y="39"/>
                </a:cxn>
                <a:cxn ang="0">
                  <a:pos x="82" y="42"/>
                </a:cxn>
                <a:cxn ang="0">
                  <a:pos x="65" y="42"/>
                </a:cxn>
                <a:cxn ang="0">
                  <a:pos x="48" y="38"/>
                </a:cxn>
                <a:cxn ang="0">
                  <a:pos x="32" y="30"/>
                </a:cxn>
                <a:cxn ang="0">
                  <a:pos x="15" y="17"/>
                </a:cxn>
                <a:cxn ang="0">
                  <a:pos x="0" y="0"/>
                </a:cxn>
              </a:cxnLst>
              <a:rect l="0" t="0" r="r" b="b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5" name="Freeform 35"/>
            <p:cNvSpPr>
              <a:spLocks noChangeArrowheads="1"/>
            </p:cNvSpPr>
            <p:nvPr/>
          </p:nvSpPr>
          <p:spPr bwMode="auto">
            <a:xfrm>
              <a:off x="4146" y="2597"/>
              <a:ext cx="183" cy="267"/>
            </a:xfrm>
            <a:custGeom>
              <a:avLst/>
              <a:gdLst/>
              <a:ahLst/>
              <a:cxnLst>
                <a:cxn ang="0">
                  <a:pos x="271" y="89"/>
                </a:cxn>
                <a:cxn ang="0">
                  <a:pos x="238" y="47"/>
                </a:cxn>
                <a:cxn ang="0">
                  <a:pos x="204" y="20"/>
                </a:cxn>
                <a:cxn ang="0">
                  <a:pos x="170" y="4"/>
                </a:cxn>
                <a:cxn ang="0">
                  <a:pos x="136" y="0"/>
                </a:cxn>
                <a:cxn ang="0">
                  <a:pos x="102" y="7"/>
                </a:cxn>
                <a:cxn ang="0">
                  <a:pos x="68" y="23"/>
                </a:cxn>
                <a:cxn ang="0">
                  <a:pos x="34" y="46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0" y="114"/>
                </a:cxn>
                <a:cxn ang="0">
                  <a:pos x="2" y="131"/>
                </a:cxn>
                <a:cxn ang="0">
                  <a:pos x="5" y="150"/>
                </a:cxn>
                <a:cxn ang="0">
                  <a:pos x="6" y="167"/>
                </a:cxn>
                <a:cxn ang="0">
                  <a:pos x="9" y="186"/>
                </a:cxn>
                <a:cxn ang="0">
                  <a:pos x="12" y="204"/>
                </a:cxn>
                <a:cxn ang="0">
                  <a:pos x="16" y="224"/>
                </a:cxn>
                <a:cxn ang="0">
                  <a:pos x="70" y="293"/>
                </a:cxn>
                <a:cxn ang="0">
                  <a:pos x="115" y="322"/>
                </a:cxn>
                <a:cxn ang="0">
                  <a:pos x="149" y="316"/>
                </a:cxn>
                <a:cxn ang="0">
                  <a:pos x="180" y="288"/>
                </a:cxn>
                <a:cxn ang="0">
                  <a:pos x="204" y="243"/>
                </a:cxn>
                <a:cxn ang="0">
                  <a:pos x="229" y="196"/>
                </a:cxn>
                <a:cxn ang="0">
                  <a:pos x="253" y="154"/>
                </a:cxn>
                <a:cxn ang="0">
                  <a:pos x="283" y="130"/>
                </a:cxn>
                <a:cxn ang="0">
                  <a:pos x="286" y="119"/>
                </a:cxn>
                <a:cxn ang="0">
                  <a:pos x="284" y="110"/>
                </a:cxn>
                <a:cxn ang="0">
                  <a:pos x="280" y="100"/>
                </a:cxn>
                <a:cxn ang="0">
                  <a:pos x="271" y="89"/>
                </a:cxn>
              </a:cxnLst>
              <a:rect l="0" t="0" r="r" b="b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6" name="Freeform 36"/>
            <p:cNvSpPr>
              <a:spLocks noChangeArrowheads="1"/>
            </p:cNvSpPr>
            <p:nvPr/>
          </p:nvSpPr>
          <p:spPr bwMode="auto">
            <a:xfrm>
              <a:off x="4202" y="2690"/>
              <a:ext cx="94" cy="135"/>
            </a:xfrm>
            <a:custGeom>
              <a:avLst/>
              <a:gdLst/>
              <a:ahLst/>
              <a:cxnLst>
                <a:cxn ang="0">
                  <a:pos x="141" y="45"/>
                </a:cxn>
                <a:cxn ang="0">
                  <a:pos x="122" y="23"/>
                </a:cxn>
                <a:cxn ang="0">
                  <a:pos x="104" y="10"/>
                </a:cxn>
                <a:cxn ang="0">
                  <a:pos x="87" y="1"/>
                </a:cxn>
                <a:cxn ang="0">
                  <a:pos x="70" y="0"/>
                </a:cxn>
                <a:cxn ang="0">
                  <a:pos x="52" y="2"/>
                </a:cxn>
                <a:cxn ang="0">
                  <a:pos x="33" y="10"/>
                </a:cxn>
                <a:cxn ang="0">
                  <a:pos x="16" y="23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0" y="58"/>
                </a:cxn>
                <a:cxn ang="0">
                  <a:pos x="0" y="66"/>
                </a:cxn>
                <a:cxn ang="0">
                  <a:pos x="2" y="77"/>
                </a:cxn>
                <a:cxn ang="0">
                  <a:pos x="2" y="84"/>
                </a:cxn>
                <a:cxn ang="0">
                  <a:pos x="5" y="95"/>
                </a:cxn>
                <a:cxn ang="0">
                  <a:pos x="7" y="103"/>
                </a:cxn>
                <a:cxn ang="0">
                  <a:pos x="9" y="113"/>
                </a:cxn>
                <a:cxn ang="0">
                  <a:pos x="36" y="148"/>
                </a:cxn>
                <a:cxn ang="0">
                  <a:pos x="59" y="163"/>
                </a:cxn>
                <a:cxn ang="0">
                  <a:pos x="76" y="160"/>
                </a:cxn>
                <a:cxn ang="0">
                  <a:pos x="91" y="146"/>
                </a:cxn>
                <a:cxn ang="0">
                  <a:pos x="103" y="124"/>
                </a:cxn>
                <a:cxn ang="0">
                  <a:pos x="115" y="100"/>
                </a:cxn>
                <a:cxn ang="0">
                  <a:pos x="128" y="79"/>
                </a:cxn>
                <a:cxn ang="0">
                  <a:pos x="143" y="66"/>
                </a:cxn>
                <a:cxn ang="0">
                  <a:pos x="146" y="56"/>
                </a:cxn>
                <a:cxn ang="0">
                  <a:pos x="141" y="45"/>
                </a:cxn>
              </a:cxnLst>
              <a:rect l="0" t="0" r="r" b="b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7" name="Freeform 37"/>
            <p:cNvSpPr>
              <a:spLocks noChangeArrowheads="1"/>
            </p:cNvSpPr>
            <p:nvPr/>
          </p:nvSpPr>
          <p:spPr bwMode="auto">
            <a:xfrm>
              <a:off x="3732" y="1814"/>
              <a:ext cx="252" cy="532"/>
            </a:xfrm>
            <a:custGeom>
              <a:avLst/>
              <a:gdLst/>
              <a:ahLst/>
              <a:cxnLst>
                <a:cxn ang="0">
                  <a:pos x="395" y="320"/>
                </a:cxn>
                <a:cxn ang="0">
                  <a:pos x="347" y="350"/>
                </a:cxn>
                <a:cxn ang="0">
                  <a:pos x="303" y="384"/>
                </a:cxn>
                <a:cxn ang="0">
                  <a:pos x="261" y="418"/>
                </a:cxn>
                <a:cxn ang="0">
                  <a:pos x="222" y="457"/>
                </a:cxn>
                <a:cxn ang="0">
                  <a:pos x="183" y="497"/>
                </a:cxn>
                <a:cxn ang="0">
                  <a:pos x="151" y="541"/>
                </a:cxn>
                <a:cxn ang="0">
                  <a:pos x="120" y="587"/>
                </a:cxn>
                <a:cxn ang="0">
                  <a:pos x="93" y="636"/>
                </a:cxn>
                <a:cxn ang="0">
                  <a:pos x="44" y="585"/>
                </a:cxn>
                <a:cxn ang="0">
                  <a:pos x="14" y="524"/>
                </a:cxn>
                <a:cxn ang="0">
                  <a:pos x="0" y="452"/>
                </a:cxn>
                <a:cxn ang="0">
                  <a:pos x="1" y="374"/>
                </a:cxn>
                <a:cxn ang="0">
                  <a:pos x="13" y="286"/>
                </a:cxn>
                <a:cxn ang="0">
                  <a:pos x="35" y="195"/>
                </a:cxn>
                <a:cxn ang="0">
                  <a:pos x="63" y="98"/>
                </a:cxn>
                <a:cxn ang="0">
                  <a:pos x="99" y="0"/>
                </a:cxn>
                <a:cxn ang="0">
                  <a:pos x="97" y="80"/>
                </a:cxn>
                <a:cxn ang="0">
                  <a:pos x="111" y="144"/>
                </a:cxn>
                <a:cxn ang="0">
                  <a:pos x="137" y="196"/>
                </a:cxn>
                <a:cxn ang="0">
                  <a:pos x="175" y="237"/>
                </a:cxn>
                <a:cxn ang="0">
                  <a:pos x="219" y="267"/>
                </a:cxn>
                <a:cxn ang="0">
                  <a:pos x="272" y="290"/>
                </a:cxn>
                <a:cxn ang="0">
                  <a:pos x="332" y="307"/>
                </a:cxn>
                <a:cxn ang="0">
                  <a:pos x="395" y="320"/>
                </a:cxn>
              </a:cxnLst>
              <a:rect l="0" t="0" r="r" b="b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8" name="Freeform 38"/>
            <p:cNvSpPr>
              <a:spLocks noChangeArrowheads="1"/>
            </p:cNvSpPr>
            <p:nvPr/>
          </p:nvSpPr>
          <p:spPr bwMode="auto">
            <a:xfrm>
              <a:off x="3771" y="1919"/>
              <a:ext cx="196" cy="351"/>
            </a:xfrm>
            <a:custGeom>
              <a:avLst/>
              <a:gdLst/>
              <a:ahLst/>
              <a:cxnLst>
                <a:cxn ang="0">
                  <a:pos x="305" y="218"/>
                </a:cxn>
                <a:cxn ang="0">
                  <a:pos x="271" y="239"/>
                </a:cxn>
                <a:cxn ang="0">
                  <a:pos x="240" y="260"/>
                </a:cxn>
                <a:cxn ang="0">
                  <a:pos x="209" y="281"/>
                </a:cxn>
                <a:cxn ang="0">
                  <a:pos x="182" y="305"/>
                </a:cxn>
                <a:cxn ang="0">
                  <a:pos x="155" y="329"/>
                </a:cxn>
                <a:cxn ang="0">
                  <a:pos x="133" y="356"/>
                </a:cxn>
                <a:cxn ang="0">
                  <a:pos x="110" y="386"/>
                </a:cxn>
                <a:cxn ang="0">
                  <a:pos x="92" y="420"/>
                </a:cxn>
                <a:cxn ang="0">
                  <a:pos x="55" y="385"/>
                </a:cxn>
                <a:cxn ang="0">
                  <a:pos x="30" y="346"/>
                </a:cxn>
                <a:cxn ang="0">
                  <a:pos x="11" y="299"/>
                </a:cxn>
                <a:cxn ang="0">
                  <a:pos x="1" y="249"/>
                </a:cxn>
                <a:cxn ang="0">
                  <a:pos x="0" y="192"/>
                </a:cxn>
                <a:cxn ang="0">
                  <a:pos x="7" y="132"/>
                </a:cxn>
                <a:cxn ang="0">
                  <a:pos x="21" y="68"/>
                </a:cxn>
                <a:cxn ang="0">
                  <a:pos x="44" y="0"/>
                </a:cxn>
                <a:cxn ang="0">
                  <a:pos x="45" y="55"/>
                </a:cxn>
                <a:cxn ang="0">
                  <a:pos x="61" y="99"/>
                </a:cxn>
                <a:cxn ang="0">
                  <a:pos x="88" y="134"/>
                </a:cxn>
                <a:cxn ang="0">
                  <a:pos x="123" y="162"/>
                </a:cxn>
                <a:cxn ang="0">
                  <a:pos x="164" y="181"/>
                </a:cxn>
                <a:cxn ang="0">
                  <a:pos x="210" y="197"/>
                </a:cxn>
                <a:cxn ang="0">
                  <a:pos x="257" y="209"/>
                </a:cxn>
                <a:cxn ang="0">
                  <a:pos x="305" y="218"/>
                </a:cxn>
              </a:cxnLst>
              <a:rect l="0" t="0" r="r" b="b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59" name="Freeform 39"/>
            <p:cNvSpPr>
              <a:spLocks noChangeArrowheads="1"/>
            </p:cNvSpPr>
            <p:nvPr/>
          </p:nvSpPr>
          <p:spPr bwMode="auto">
            <a:xfrm>
              <a:off x="3792" y="1955"/>
              <a:ext cx="164" cy="296"/>
            </a:xfrm>
            <a:custGeom>
              <a:avLst/>
              <a:gdLst/>
              <a:ahLst/>
              <a:cxnLst>
                <a:cxn ang="0">
                  <a:pos x="255" y="182"/>
                </a:cxn>
                <a:cxn ang="0">
                  <a:pos x="225" y="199"/>
                </a:cxn>
                <a:cxn ang="0">
                  <a:pos x="200" y="218"/>
                </a:cxn>
                <a:cxn ang="0">
                  <a:pos x="175" y="236"/>
                </a:cxn>
                <a:cxn ang="0">
                  <a:pos x="152" y="255"/>
                </a:cxn>
                <a:cxn ang="0">
                  <a:pos x="129" y="275"/>
                </a:cxn>
                <a:cxn ang="0">
                  <a:pos x="110" y="299"/>
                </a:cxn>
                <a:cxn ang="0">
                  <a:pos x="91" y="323"/>
                </a:cxn>
                <a:cxn ang="0">
                  <a:pos x="77" y="353"/>
                </a:cxn>
                <a:cxn ang="0">
                  <a:pos x="46" y="323"/>
                </a:cxn>
                <a:cxn ang="0">
                  <a:pos x="24" y="291"/>
                </a:cxn>
                <a:cxn ang="0">
                  <a:pos x="8" y="252"/>
                </a:cxn>
                <a:cxn ang="0">
                  <a:pos x="1" y="210"/>
                </a:cxn>
                <a:cxn ang="0">
                  <a:pos x="0" y="161"/>
                </a:cxn>
                <a:cxn ang="0">
                  <a:pos x="5" y="111"/>
                </a:cxn>
                <a:cxn ang="0">
                  <a:pos x="16" y="56"/>
                </a:cxn>
                <a:cxn ang="0">
                  <a:pos x="36" y="0"/>
                </a:cxn>
                <a:cxn ang="0">
                  <a:pos x="36" y="45"/>
                </a:cxn>
                <a:cxn ang="0">
                  <a:pos x="50" y="83"/>
                </a:cxn>
                <a:cxn ang="0">
                  <a:pos x="71" y="112"/>
                </a:cxn>
                <a:cxn ang="0">
                  <a:pos x="103" y="135"/>
                </a:cxn>
                <a:cxn ang="0">
                  <a:pos x="136" y="152"/>
                </a:cxn>
                <a:cxn ang="0">
                  <a:pos x="176" y="165"/>
                </a:cxn>
                <a:cxn ang="0">
                  <a:pos x="215" y="173"/>
                </a:cxn>
                <a:cxn ang="0">
                  <a:pos x="255" y="182"/>
                </a:cxn>
              </a:cxnLst>
              <a:rect l="0" t="0" r="r" b="b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0" name="Freeform 40"/>
            <p:cNvSpPr>
              <a:spLocks noChangeArrowheads="1"/>
            </p:cNvSpPr>
            <p:nvPr/>
          </p:nvSpPr>
          <p:spPr bwMode="auto">
            <a:xfrm>
              <a:off x="3810" y="1989"/>
              <a:ext cx="133" cy="239"/>
            </a:xfrm>
            <a:custGeom>
              <a:avLst/>
              <a:gdLst/>
              <a:ahLst/>
              <a:cxnLst>
                <a:cxn ang="0">
                  <a:pos x="208" y="149"/>
                </a:cxn>
                <a:cxn ang="0">
                  <a:pos x="184" y="162"/>
                </a:cxn>
                <a:cxn ang="0">
                  <a:pos x="162" y="177"/>
                </a:cxn>
                <a:cxn ang="0">
                  <a:pos x="141" y="191"/>
                </a:cxn>
                <a:cxn ang="0">
                  <a:pos x="124" y="208"/>
                </a:cxn>
                <a:cxn ang="0">
                  <a:pos x="106" y="224"/>
                </a:cxn>
                <a:cxn ang="0">
                  <a:pos x="90" y="242"/>
                </a:cxn>
                <a:cxn ang="0">
                  <a:pos x="75" y="261"/>
                </a:cxn>
                <a:cxn ang="0">
                  <a:pos x="64" y="286"/>
                </a:cxn>
                <a:cxn ang="0">
                  <a:pos x="38" y="263"/>
                </a:cxn>
                <a:cxn ang="0">
                  <a:pos x="20" y="235"/>
                </a:cxn>
                <a:cxn ang="0">
                  <a:pos x="7" y="204"/>
                </a:cxn>
                <a:cxn ang="0">
                  <a:pos x="3" y="170"/>
                </a:cxn>
                <a:cxn ang="0">
                  <a:pos x="0" y="131"/>
                </a:cxn>
                <a:cxn ang="0">
                  <a:pos x="6" y="90"/>
                </a:cxn>
                <a:cxn ang="0">
                  <a:pos x="14" y="46"/>
                </a:cxn>
                <a:cxn ang="0">
                  <a:pos x="30" y="0"/>
                </a:cxn>
                <a:cxn ang="0">
                  <a:pos x="31" y="37"/>
                </a:cxn>
                <a:cxn ang="0">
                  <a:pos x="42" y="67"/>
                </a:cxn>
                <a:cxn ang="0">
                  <a:pos x="59" y="90"/>
                </a:cxn>
                <a:cxn ang="0">
                  <a:pos x="85" y="110"/>
                </a:cxn>
                <a:cxn ang="0">
                  <a:pos x="112" y="123"/>
                </a:cxn>
                <a:cxn ang="0">
                  <a:pos x="144" y="135"/>
                </a:cxn>
                <a:cxn ang="0">
                  <a:pos x="175" y="141"/>
                </a:cxn>
                <a:cxn ang="0">
                  <a:pos x="208" y="149"/>
                </a:cxn>
              </a:cxnLst>
              <a:rect l="0" t="0" r="r" b="b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1" name="Freeform 41"/>
            <p:cNvSpPr>
              <a:spLocks noChangeArrowheads="1"/>
            </p:cNvSpPr>
            <p:nvPr/>
          </p:nvSpPr>
          <p:spPr bwMode="auto">
            <a:xfrm>
              <a:off x="3831" y="2023"/>
              <a:ext cx="102" cy="184"/>
            </a:xfrm>
            <a:custGeom>
              <a:avLst/>
              <a:gdLst/>
              <a:ahLst/>
              <a:cxnLst>
                <a:cxn ang="0">
                  <a:pos x="158" y="115"/>
                </a:cxn>
                <a:cxn ang="0">
                  <a:pos x="141" y="125"/>
                </a:cxn>
                <a:cxn ang="0">
                  <a:pos x="124" y="136"/>
                </a:cxn>
                <a:cxn ang="0">
                  <a:pos x="109" y="147"/>
                </a:cxn>
                <a:cxn ang="0">
                  <a:pos x="95" y="159"/>
                </a:cxn>
                <a:cxn ang="0">
                  <a:pos x="81" y="171"/>
                </a:cxn>
                <a:cxn ang="0">
                  <a:pos x="69" y="187"/>
                </a:cxn>
                <a:cxn ang="0">
                  <a:pos x="57" y="202"/>
                </a:cxn>
                <a:cxn ang="0">
                  <a:pos x="48" y="220"/>
                </a:cxn>
                <a:cxn ang="0">
                  <a:pos x="28" y="201"/>
                </a:cxn>
                <a:cxn ang="0">
                  <a:pos x="14" y="181"/>
                </a:cxn>
                <a:cxn ang="0">
                  <a:pos x="6" y="157"/>
                </a:cxn>
                <a:cxn ang="0">
                  <a:pos x="2" y="130"/>
                </a:cxn>
                <a:cxn ang="0">
                  <a:pos x="0" y="100"/>
                </a:cxn>
                <a:cxn ang="0">
                  <a:pos x="4" y="69"/>
                </a:cxn>
                <a:cxn ang="0">
                  <a:pos x="11" y="35"/>
                </a:cxn>
                <a:cxn ang="0">
                  <a:pos x="24" y="0"/>
                </a:cxn>
                <a:cxn ang="0">
                  <a:pos x="24" y="27"/>
                </a:cxn>
                <a:cxn ang="0">
                  <a:pos x="33" y="52"/>
                </a:cxn>
                <a:cxn ang="0">
                  <a:pos x="45" y="70"/>
                </a:cxn>
                <a:cxn ang="0">
                  <a:pos x="65" y="86"/>
                </a:cxn>
                <a:cxn ang="0">
                  <a:pos x="85" y="95"/>
                </a:cxn>
                <a:cxn ang="0">
                  <a:pos x="109" y="104"/>
                </a:cxn>
                <a:cxn ang="0">
                  <a:pos x="133" y="110"/>
                </a:cxn>
                <a:cxn ang="0">
                  <a:pos x="158" y="115"/>
                </a:cxn>
              </a:cxnLst>
              <a:rect l="0" t="0" r="r" b="b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2" name="Freeform 42"/>
            <p:cNvSpPr>
              <a:spLocks noChangeArrowheads="1"/>
            </p:cNvSpPr>
            <p:nvPr/>
          </p:nvSpPr>
          <p:spPr bwMode="auto">
            <a:xfrm>
              <a:off x="3788" y="1819"/>
              <a:ext cx="200" cy="303"/>
            </a:xfrm>
            <a:custGeom>
              <a:avLst/>
              <a:gdLst/>
              <a:ahLst/>
              <a:cxnLst>
                <a:cxn ang="0">
                  <a:pos x="312" y="314"/>
                </a:cxn>
                <a:cxn ang="0">
                  <a:pos x="244" y="301"/>
                </a:cxn>
                <a:cxn ang="0">
                  <a:pos x="185" y="282"/>
                </a:cxn>
                <a:cxn ang="0">
                  <a:pos x="133" y="256"/>
                </a:cxn>
                <a:cxn ang="0">
                  <a:pos x="90" y="222"/>
                </a:cxn>
                <a:cxn ang="0">
                  <a:pos x="55" y="179"/>
                </a:cxn>
                <a:cxn ang="0">
                  <a:pos x="30" y="128"/>
                </a:cxn>
                <a:cxn ang="0">
                  <a:pos x="13" y="68"/>
                </a:cxn>
                <a:cxn ang="0">
                  <a:pos x="8" y="0"/>
                </a:cxn>
                <a:cxn ang="0">
                  <a:pos x="0" y="65"/>
                </a:cxn>
                <a:cxn ang="0">
                  <a:pos x="1" y="126"/>
                </a:cxn>
                <a:cxn ang="0">
                  <a:pos x="14" y="181"/>
                </a:cxn>
                <a:cxn ang="0">
                  <a:pos x="37" y="231"/>
                </a:cxn>
                <a:cxn ang="0">
                  <a:pos x="69" y="273"/>
                </a:cxn>
                <a:cxn ang="0">
                  <a:pos x="113" y="308"/>
                </a:cxn>
                <a:cxn ang="0">
                  <a:pos x="168" y="338"/>
                </a:cxn>
                <a:cxn ang="0">
                  <a:pos x="236" y="361"/>
                </a:cxn>
                <a:cxn ang="0">
                  <a:pos x="251" y="359"/>
                </a:cxn>
                <a:cxn ang="0">
                  <a:pos x="267" y="356"/>
                </a:cxn>
                <a:cxn ang="0">
                  <a:pos x="279" y="351"/>
                </a:cxn>
                <a:cxn ang="0">
                  <a:pos x="291" y="347"/>
                </a:cxn>
                <a:cxn ang="0">
                  <a:pos x="298" y="339"/>
                </a:cxn>
                <a:cxn ang="0">
                  <a:pos x="305" y="333"/>
                </a:cxn>
                <a:cxn ang="0">
                  <a:pos x="309" y="323"/>
                </a:cxn>
                <a:cxn ang="0">
                  <a:pos x="312" y="314"/>
                </a:cxn>
              </a:cxnLst>
              <a:rect l="0" t="0" r="r" b="b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3" name="Freeform 43"/>
            <p:cNvSpPr>
              <a:spLocks noChangeArrowheads="1"/>
            </p:cNvSpPr>
            <p:nvPr/>
          </p:nvSpPr>
          <p:spPr bwMode="auto">
            <a:xfrm>
              <a:off x="3898" y="2192"/>
              <a:ext cx="223" cy="443"/>
            </a:xfrm>
            <a:custGeom>
              <a:avLst/>
              <a:gdLst/>
              <a:ahLst/>
              <a:cxnLst>
                <a:cxn ang="0">
                  <a:pos x="349" y="160"/>
                </a:cxn>
                <a:cxn ang="0">
                  <a:pos x="332" y="139"/>
                </a:cxn>
                <a:cxn ang="0">
                  <a:pos x="318" y="119"/>
                </a:cxn>
                <a:cxn ang="0">
                  <a:pos x="301" y="99"/>
                </a:cxn>
                <a:cxn ang="0">
                  <a:pos x="287" y="80"/>
                </a:cxn>
                <a:cxn ang="0">
                  <a:pos x="271" y="59"/>
                </a:cxn>
                <a:cxn ang="0">
                  <a:pos x="256" y="39"/>
                </a:cxn>
                <a:cxn ang="0">
                  <a:pos x="240" y="20"/>
                </a:cxn>
                <a:cxn ang="0">
                  <a:pos x="226" y="0"/>
                </a:cxn>
                <a:cxn ang="0">
                  <a:pos x="151" y="21"/>
                </a:cxn>
                <a:cxn ang="0">
                  <a:pos x="88" y="69"/>
                </a:cxn>
                <a:cxn ang="0">
                  <a:pos x="38" y="136"/>
                </a:cxn>
                <a:cxn ang="0">
                  <a:pos x="9" y="217"/>
                </a:cxn>
                <a:cxn ang="0">
                  <a:pos x="0" y="302"/>
                </a:cxn>
                <a:cxn ang="0">
                  <a:pos x="20" y="388"/>
                </a:cxn>
                <a:cxn ang="0">
                  <a:pos x="72" y="465"/>
                </a:cxn>
                <a:cxn ang="0">
                  <a:pos x="161" y="529"/>
                </a:cxn>
                <a:cxn ang="0">
                  <a:pos x="243" y="529"/>
                </a:cxn>
                <a:cxn ang="0">
                  <a:pos x="295" y="506"/>
                </a:cxn>
                <a:cxn ang="0">
                  <a:pos x="322" y="461"/>
                </a:cxn>
                <a:cxn ang="0">
                  <a:pos x="333" y="405"/>
                </a:cxn>
                <a:cxn ang="0">
                  <a:pos x="332" y="340"/>
                </a:cxn>
                <a:cxn ang="0">
                  <a:pos x="331" y="274"/>
                </a:cxn>
                <a:cxn ang="0">
                  <a:pos x="333" y="210"/>
                </a:cxn>
                <a:cxn ang="0">
                  <a:pos x="349" y="160"/>
                </a:cxn>
              </a:cxnLst>
              <a:rect l="0" t="0" r="r" b="b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4" name="Freeform 44"/>
            <p:cNvSpPr>
              <a:spLocks noChangeArrowheads="1"/>
            </p:cNvSpPr>
            <p:nvPr/>
          </p:nvSpPr>
          <p:spPr bwMode="auto">
            <a:xfrm>
              <a:off x="3921" y="2204"/>
              <a:ext cx="198" cy="393"/>
            </a:xfrm>
            <a:custGeom>
              <a:avLst/>
              <a:gdLst/>
              <a:ahLst/>
              <a:cxnLst>
                <a:cxn ang="0">
                  <a:pos x="309" y="144"/>
                </a:cxn>
                <a:cxn ang="0">
                  <a:pos x="295" y="124"/>
                </a:cxn>
                <a:cxn ang="0">
                  <a:pos x="280" y="107"/>
                </a:cxn>
                <a:cxn ang="0">
                  <a:pos x="266" y="89"/>
                </a:cxn>
                <a:cxn ang="0">
                  <a:pos x="254" y="72"/>
                </a:cxn>
                <a:cxn ang="0">
                  <a:pos x="239" y="52"/>
                </a:cxn>
                <a:cxn ang="0">
                  <a:pos x="225" y="36"/>
                </a:cxn>
                <a:cxn ang="0">
                  <a:pos x="211" y="17"/>
                </a:cxn>
                <a:cxn ang="0">
                  <a:pos x="199" y="0"/>
                </a:cxn>
                <a:cxn ang="0">
                  <a:pos x="134" y="19"/>
                </a:cxn>
                <a:cxn ang="0">
                  <a:pos x="77" y="60"/>
                </a:cxn>
                <a:cxn ang="0">
                  <a:pos x="33" y="120"/>
                </a:cxn>
                <a:cxn ang="0">
                  <a:pos x="7" y="192"/>
                </a:cxn>
                <a:cxn ang="0">
                  <a:pos x="0" y="268"/>
                </a:cxn>
                <a:cxn ang="0">
                  <a:pos x="18" y="345"/>
                </a:cxn>
                <a:cxn ang="0">
                  <a:pos x="63" y="413"/>
                </a:cxn>
                <a:cxn ang="0">
                  <a:pos x="142" y="470"/>
                </a:cxn>
                <a:cxn ang="0">
                  <a:pos x="214" y="470"/>
                </a:cxn>
                <a:cxn ang="0">
                  <a:pos x="261" y="449"/>
                </a:cxn>
                <a:cxn ang="0">
                  <a:pos x="285" y="410"/>
                </a:cxn>
                <a:cxn ang="0">
                  <a:pos x="295" y="361"/>
                </a:cxn>
                <a:cxn ang="0">
                  <a:pos x="293" y="303"/>
                </a:cxn>
                <a:cxn ang="0">
                  <a:pos x="292" y="244"/>
                </a:cxn>
                <a:cxn ang="0">
                  <a:pos x="295" y="190"/>
                </a:cxn>
                <a:cxn ang="0">
                  <a:pos x="309" y="144"/>
                </a:cxn>
              </a:cxnLst>
              <a:rect l="0" t="0" r="r" b="b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5" name="Freeform 45"/>
            <p:cNvSpPr>
              <a:spLocks noChangeArrowheads="1"/>
            </p:cNvSpPr>
            <p:nvPr/>
          </p:nvSpPr>
          <p:spPr bwMode="auto">
            <a:xfrm>
              <a:off x="3944" y="2215"/>
              <a:ext cx="173" cy="343"/>
            </a:xfrm>
            <a:custGeom>
              <a:avLst/>
              <a:gdLst/>
              <a:ahLst/>
              <a:cxnLst>
                <a:cxn ang="0">
                  <a:pos x="270" y="124"/>
                </a:cxn>
                <a:cxn ang="0">
                  <a:pos x="257" y="108"/>
                </a:cxn>
                <a:cxn ang="0">
                  <a:pos x="244" y="92"/>
                </a:cxn>
                <a:cxn ang="0">
                  <a:pos x="233" y="77"/>
                </a:cxn>
                <a:cxn ang="0">
                  <a:pos x="222" y="61"/>
                </a:cxn>
                <a:cxn ang="0">
                  <a:pos x="209" y="45"/>
                </a:cxn>
                <a:cxn ang="0">
                  <a:pos x="196" y="30"/>
                </a:cxn>
                <a:cxn ang="0">
                  <a:pos x="185" y="14"/>
                </a:cxn>
                <a:cxn ang="0">
                  <a:pos x="174" y="0"/>
                </a:cxn>
                <a:cxn ang="0">
                  <a:pos x="116" y="15"/>
                </a:cxn>
                <a:cxn ang="0">
                  <a:pos x="68" y="52"/>
                </a:cxn>
                <a:cxn ang="0">
                  <a:pos x="28" y="103"/>
                </a:cxn>
                <a:cxn ang="0">
                  <a:pos x="6" y="167"/>
                </a:cxn>
                <a:cxn ang="0">
                  <a:pos x="0" y="233"/>
                </a:cxn>
                <a:cxn ang="0">
                  <a:pos x="16" y="300"/>
                </a:cxn>
                <a:cxn ang="0">
                  <a:pos x="55" y="359"/>
                </a:cxn>
                <a:cxn ang="0">
                  <a:pos x="124" y="410"/>
                </a:cxn>
                <a:cxn ang="0">
                  <a:pos x="188" y="410"/>
                </a:cxn>
                <a:cxn ang="0">
                  <a:pos x="227" y="390"/>
                </a:cxn>
                <a:cxn ang="0">
                  <a:pos x="249" y="356"/>
                </a:cxn>
                <a:cxn ang="0">
                  <a:pos x="257" y="313"/>
                </a:cxn>
                <a:cxn ang="0">
                  <a:pos x="256" y="262"/>
                </a:cxn>
                <a:cxn ang="0">
                  <a:pos x="256" y="212"/>
                </a:cxn>
                <a:cxn ang="0">
                  <a:pos x="257" y="164"/>
                </a:cxn>
                <a:cxn ang="0">
                  <a:pos x="270" y="124"/>
                </a:cxn>
              </a:cxnLst>
              <a:rect l="0" t="0" r="r" b="b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6" name="Freeform 46"/>
            <p:cNvSpPr>
              <a:spLocks noChangeArrowheads="1"/>
            </p:cNvSpPr>
            <p:nvPr/>
          </p:nvSpPr>
          <p:spPr bwMode="auto">
            <a:xfrm>
              <a:off x="3966" y="2227"/>
              <a:ext cx="148" cy="291"/>
            </a:xfrm>
            <a:custGeom>
              <a:avLst/>
              <a:gdLst/>
              <a:ahLst/>
              <a:cxnLst>
                <a:cxn ang="0">
                  <a:pos x="232" y="104"/>
                </a:cxn>
                <a:cxn ang="0">
                  <a:pos x="220" y="90"/>
                </a:cxn>
                <a:cxn ang="0">
                  <a:pos x="210" y="77"/>
                </a:cxn>
                <a:cxn ang="0">
                  <a:pos x="199" y="63"/>
                </a:cxn>
                <a:cxn ang="0">
                  <a:pos x="189" y="51"/>
                </a:cxn>
                <a:cxn ang="0">
                  <a:pos x="179" y="38"/>
                </a:cxn>
                <a:cxn ang="0">
                  <a:pos x="169" y="25"/>
                </a:cxn>
                <a:cxn ang="0">
                  <a:pos x="160" y="12"/>
                </a:cxn>
                <a:cxn ang="0">
                  <a:pos x="151" y="0"/>
                </a:cxn>
                <a:cxn ang="0">
                  <a:pos x="102" y="12"/>
                </a:cxn>
                <a:cxn ang="0">
                  <a:pos x="59" y="44"/>
                </a:cxn>
                <a:cxn ang="0">
                  <a:pos x="27" y="87"/>
                </a:cxn>
                <a:cxn ang="0">
                  <a:pos x="7" y="141"/>
                </a:cxn>
                <a:cxn ang="0">
                  <a:pos x="0" y="197"/>
                </a:cxn>
                <a:cxn ang="0">
                  <a:pos x="14" y="253"/>
                </a:cxn>
                <a:cxn ang="0">
                  <a:pos x="48" y="304"/>
                </a:cxn>
                <a:cxn ang="0">
                  <a:pos x="107" y="347"/>
                </a:cxn>
                <a:cxn ang="0">
                  <a:pos x="161" y="347"/>
                </a:cxn>
                <a:cxn ang="0">
                  <a:pos x="195" y="332"/>
                </a:cxn>
                <a:cxn ang="0">
                  <a:pos x="213" y="303"/>
                </a:cxn>
                <a:cxn ang="0">
                  <a:pos x="220" y="266"/>
                </a:cxn>
                <a:cxn ang="0">
                  <a:pos x="219" y="223"/>
                </a:cxn>
                <a:cxn ang="0">
                  <a:pos x="219" y="180"/>
                </a:cxn>
                <a:cxn ang="0">
                  <a:pos x="220" y="138"/>
                </a:cxn>
                <a:cxn ang="0">
                  <a:pos x="232" y="104"/>
                </a:cxn>
              </a:cxnLst>
              <a:rect l="0" t="0" r="r" b="b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7" name="Freeform 47"/>
            <p:cNvSpPr>
              <a:spLocks noChangeArrowheads="1"/>
            </p:cNvSpPr>
            <p:nvPr/>
          </p:nvSpPr>
          <p:spPr bwMode="auto">
            <a:xfrm>
              <a:off x="4042" y="2276"/>
              <a:ext cx="79" cy="150"/>
            </a:xfrm>
            <a:custGeom>
              <a:avLst/>
              <a:gdLst/>
              <a:ahLst/>
              <a:cxnLst>
                <a:cxn ang="0">
                  <a:pos x="123" y="64"/>
                </a:cxn>
                <a:cxn ang="0">
                  <a:pos x="114" y="55"/>
                </a:cxn>
                <a:cxn ang="0">
                  <a:pos x="107" y="47"/>
                </a:cxn>
                <a:cxn ang="0">
                  <a:pos x="99" y="39"/>
                </a:cxn>
                <a:cxn ang="0">
                  <a:pos x="92" y="31"/>
                </a:cxn>
                <a:cxn ang="0">
                  <a:pos x="83" y="23"/>
                </a:cxn>
                <a:cxn ang="0">
                  <a:pos x="76" y="15"/>
                </a:cxn>
                <a:cxn ang="0">
                  <a:pos x="68" y="8"/>
                </a:cxn>
                <a:cxn ang="0">
                  <a:pos x="61" y="0"/>
                </a:cxn>
                <a:cxn ang="0">
                  <a:pos x="40" y="9"/>
                </a:cxn>
                <a:cxn ang="0">
                  <a:pos x="24" y="22"/>
                </a:cxn>
                <a:cxn ang="0">
                  <a:pos x="11" y="39"/>
                </a:cxn>
                <a:cxn ang="0">
                  <a:pos x="4" y="60"/>
                </a:cxn>
                <a:cxn ang="0">
                  <a:pos x="0" y="83"/>
                </a:cxn>
                <a:cxn ang="0">
                  <a:pos x="0" y="111"/>
                </a:cxn>
                <a:cxn ang="0">
                  <a:pos x="4" y="142"/>
                </a:cxn>
                <a:cxn ang="0">
                  <a:pos x="14" y="179"/>
                </a:cxn>
                <a:cxn ang="0">
                  <a:pos x="37" y="175"/>
                </a:cxn>
                <a:cxn ang="0">
                  <a:pos x="57" y="166"/>
                </a:cxn>
                <a:cxn ang="0">
                  <a:pos x="71" y="151"/>
                </a:cxn>
                <a:cxn ang="0">
                  <a:pos x="83" y="136"/>
                </a:cxn>
                <a:cxn ang="0">
                  <a:pos x="92" y="116"/>
                </a:cxn>
                <a:cxn ang="0">
                  <a:pos x="100" y="96"/>
                </a:cxn>
                <a:cxn ang="0">
                  <a:pos x="109" y="78"/>
                </a:cxn>
                <a:cxn ang="0">
                  <a:pos x="123" y="64"/>
                </a:cxn>
              </a:cxnLst>
              <a:rect l="0" t="0" r="r" b="b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8" name="Freeform 48"/>
            <p:cNvSpPr>
              <a:spLocks noChangeArrowheads="1"/>
            </p:cNvSpPr>
            <p:nvPr/>
          </p:nvSpPr>
          <p:spPr bwMode="auto">
            <a:xfrm>
              <a:off x="4031" y="2123"/>
              <a:ext cx="208" cy="237"/>
            </a:xfrm>
            <a:custGeom>
              <a:avLst/>
              <a:gdLst/>
              <a:ahLst/>
              <a:cxnLst>
                <a:cxn ang="0">
                  <a:pos x="322" y="283"/>
                </a:cxn>
                <a:cxn ang="0">
                  <a:pos x="230" y="272"/>
                </a:cxn>
                <a:cxn ang="0">
                  <a:pos x="161" y="251"/>
                </a:cxn>
                <a:cxn ang="0">
                  <a:pos x="109" y="221"/>
                </a:cxn>
                <a:cxn ang="0">
                  <a:pos x="74" y="183"/>
                </a:cxn>
                <a:cxn ang="0">
                  <a:pos x="48" y="140"/>
                </a:cxn>
                <a:cxn ang="0">
                  <a:pos x="30" y="94"/>
                </a:cxn>
                <a:cxn ang="0">
                  <a:pos x="14" y="46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6" y="12"/>
                </a:cxn>
                <a:cxn ang="0">
                  <a:pos x="24" y="18"/>
                </a:cxn>
                <a:cxn ang="0">
                  <a:pos x="34" y="25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6" y="39"/>
                </a:cxn>
                <a:cxn ang="0">
                  <a:pos x="81" y="43"/>
                </a:cxn>
                <a:cxn ang="0">
                  <a:pos x="89" y="81"/>
                </a:cxn>
                <a:cxn ang="0">
                  <a:pos x="103" y="119"/>
                </a:cxn>
                <a:cxn ang="0">
                  <a:pos x="122" y="154"/>
                </a:cxn>
                <a:cxn ang="0">
                  <a:pos x="147" y="188"/>
                </a:cxn>
                <a:cxn ang="0">
                  <a:pos x="177" y="217"/>
                </a:cxn>
                <a:cxn ang="0">
                  <a:pos x="216" y="243"/>
                </a:cxn>
                <a:cxn ang="0">
                  <a:pos x="264" y="265"/>
                </a:cxn>
                <a:cxn ang="0">
                  <a:pos x="322" y="283"/>
                </a:cxn>
              </a:cxnLst>
              <a:rect l="0" t="0" r="r" b="b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69" name="Freeform 49"/>
            <p:cNvSpPr>
              <a:spLocks noChangeArrowheads="1"/>
            </p:cNvSpPr>
            <p:nvPr/>
          </p:nvSpPr>
          <p:spPr bwMode="auto">
            <a:xfrm>
              <a:off x="4290" y="2259"/>
              <a:ext cx="269" cy="398"/>
            </a:xfrm>
            <a:custGeom>
              <a:avLst/>
              <a:gdLst/>
              <a:ahLst/>
              <a:cxnLst>
                <a:cxn ang="0">
                  <a:pos x="293" y="4"/>
                </a:cxn>
                <a:cxn ang="0">
                  <a:pos x="261" y="30"/>
                </a:cxn>
                <a:cxn ang="0">
                  <a:pos x="229" y="53"/>
                </a:cxn>
                <a:cxn ang="0">
                  <a:pos x="193" y="74"/>
                </a:cxn>
                <a:cxn ang="0">
                  <a:pos x="159" y="93"/>
                </a:cxn>
                <a:cxn ang="0">
                  <a:pos x="121" y="107"/>
                </a:cxn>
                <a:cxn ang="0">
                  <a:pos x="85" y="119"/>
                </a:cxn>
                <a:cxn ang="0">
                  <a:pos x="45" y="127"/>
                </a:cxn>
                <a:cxn ang="0">
                  <a:pos x="7" y="132"/>
                </a:cxn>
                <a:cxn ang="0">
                  <a:pos x="4" y="146"/>
                </a:cxn>
                <a:cxn ang="0">
                  <a:pos x="4" y="160"/>
                </a:cxn>
                <a:cxn ang="0">
                  <a:pos x="1" y="175"/>
                </a:cxn>
                <a:cxn ang="0">
                  <a:pos x="1" y="190"/>
                </a:cxn>
                <a:cxn ang="0">
                  <a:pos x="0" y="204"/>
                </a:cxn>
                <a:cxn ang="0">
                  <a:pos x="1" y="218"/>
                </a:cxn>
                <a:cxn ang="0">
                  <a:pos x="3" y="234"/>
                </a:cxn>
                <a:cxn ang="0">
                  <a:pos x="7" y="249"/>
                </a:cxn>
                <a:cxn ang="0">
                  <a:pos x="25" y="279"/>
                </a:cxn>
                <a:cxn ang="0">
                  <a:pos x="39" y="315"/>
                </a:cxn>
                <a:cxn ang="0">
                  <a:pos x="51" y="351"/>
                </a:cxn>
                <a:cxn ang="0">
                  <a:pos x="63" y="389"/>
                </a:cxn>
                <a:cxn ang="0">
                  <a:pos x="80" y="422"/>
                </a:cxn>
                <a:cxn ang="0">
                  <a:pos x="106" y="449"/>
                </a:cxn>
                <a:cxn ang="0">
                  <a:pos x="142" y="467"/>
                </a:cxn>
                <a:cxn ang="0">
                  <a:pos x="197" y="476"/>
                </a:cxn>
                <a:cxn ang="0">
                  <a:pos x="245" y="461"/>
                </a:cxn>
                <a:cxn ang="0">
                  <a:pos x="288" y="435"/>
                </a:cxn>
                <a:cxn ang="0">
                  <a:pos x="322" y="397"/>
                </a:cxn>
                <a:cxn ang="0">
                  <a:pos x="353" y="352"/>
                </a:cxn>
                <a:cxn ang="0">
                  <a:pos x="375" y="298"/>
                </a:cxn>
                <a:cxn ang="0">
                  <a:pos x="394" y="236"/>
                </a:cxn>
                <a:cxn ang="0">
                  <a:pos x="406" y="170"/>
                </a:cxn>
                <a:cxn ang="0">
                  <a:pos x="419" y="98"/>
                </a:cxn>
                <a:cxn ang="0">
                  <a:pos x="411" y="74"/>
                </a:cxn>
                <a:cxn ang="0">
                  <a:pos x="404" y="53"/>
                </a:cxn>
                <a:cxn ang="0">
                  <a:pos x="392" y="35"/>
                </a:cxn>
                <a:cxn ang="0">
                  <a:pos x="381" y="21"/>
                </a:cxn>
                <a:cxn ang="0">
                  <a:pos x="364" y="9"/>
                </a:cxn>
                <a:cxn ang="0">
                  <a:pos x="344" y="2"/>
                </a:cxn>
                <a:cxn ang="0">
                  <a:pos x="320" y="0"/>
                </a:cxn>
                <a:cxn ang="0">
                  <a:pos x="293" y="4"/>
                </a:cxn>
              </a:cxnLst>
              <a:rect l="0" t="0" r="r" b="b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0" name="Freeform 50"/>
            <p:cNvSpPr>
              <a:spLocks noChangeArrowheads="1"/>
            </p:cNvSpPr>
            <p:nvPr/>
          </p:nvSpPr>
          <p:spPr bwMode="auto">
            <a:xfrm>
              <a:off x="4293" y="2264"/>
              <a:ext cx="242" cy="362"/>
            </a:xfrm>
            <a:custGeom>
              <a:avLst/>
              <a:gdLst/>
              <a:ahLst/>
              <a:cxnLst>
                <a:cxn ang="0">
                  <a:pos x="265" y="4"/>
                </a:cxn>
                <a:cxn ang="0">
                  <a:pos x="236" y="28"/>
                </a:cxn>
                <a:cxn ang="0">
                  <a:pos x="206" y="50"/>
                </a:cxn>
                <a:cxn ang="0">
                  <a:pos x="175" y="68"/>
                </a:cxn>
                <a:cxn ang="0">
                  <a:pos x="144" y="85"/>
                </a:cxn>
                <a:cxn ang="0">
                  <a:pos x="110" y="97"/>
                </a:cxn>
                <a:cxn ang="0">
                  <a:pos x="76" y="109"/>
                </a:cxn>
                <a:cxn ang="0">
                  <a:pos x="41" y="115"/>
                </a:cxn>
                <a:cxn ang="0">
                  <a:pos x="6" y="122"/>
                </a:cxn>
                <a:cxn ang="0">
                  <a:pos x="3" y="134"/>
                </a:cxn>
                <a:cxn ang="0">
                  <a:pos x="3" y="147"/>
                </a:cxn>
                <a:cxn ang="0">
                  <a:pos x="1" y="160"/>
                </a:cxn>
                <a:cxn ang="0">
                  <a:pos x="1" y="174"/>
                </a:cxn>
                <a:cxn ang="0">
                  <a:pos x="0" y="186"/>
                </a:cxn>
                <a:cxn ang="0">
                  <a:pos x="0" y="200"/>
                </a:cxn>
                <a:cxn ang="0">
                  <a:pos x="1" y="212"/>
                </a:cxn>
                <a:cxn ang="0">
                  <a:pos x="6" y="226"/>
                </a:cxn>
                <a:cxn ang="0">
                  <a:pos x="22" y="254"/>
                </a:cxn>
                <a:cxn ang="0">
                  <a:pos x="35" y="286"/>
                </a:cxn>
                <a:cxn ang="0">
                  <a:pos x="46" y="320"/>
                </a:cxn>
                <a:cxn ang="0">
                  <a:pos x="58" y="354"/>
                </a:cxn>
                <a:cxn ang="0">
                  <a:pos x="72" y="383"/>
                </a:cxn>
                <a:cxn ang="0">
                  <a:pos x="96" y="409"/>
                </a:cxn>
                <a:cxn ang="0">
                  <a:pos x="128" y="426"/>
                </a:cxn>
                <a:cxn ang="0">
                  <a:pos x="178" y="434"/>
                </a:cxn>
                <a:cxn ang="0">
                  <a:pos x="220" y="418"/>
                </a:cxn>
                <a:cxn ang="0">
                  <a:pos x="260" y="395"/>
                </a:cxn>
                <a:cxn ang="0">
                  <a:pos x="291" y="361"/>
                </a:cxn>
                <a:cxn ang="0">
                  <a:pos x="318" y="320"/>
                </a:cxn>
                <a:cxn ang="0">
                  <a:pos x="337" y="271"/>
                </a:cxn>
                <a:cxn ang="0">
                  <a:pos x="354" y="216"/>
                </a:cxn>
                <a:cxn ang="0">
                  <a:pos x="367" y="153"/>
                </a:cxn>
                <a:cxn ang="0">
                  <a:pos x="378" y="88"/>
                </a:cxn>
                <a:cxn ang="0">
                  <a:pos x="371" y="67"/>
                </a:cxn>
                <a:cxn ang="0">
                  <a:pos x="364" y="49"/>
                </a:cxn>
                <a:cxn ang="0">
                  <a:pos x="354" y="32"/>
                </a:cxn>
                <a:cxn ang="0">
                  <a:pos x="344" y="20"/>
                </a:cxn>
                <a:cxn ang="0">
                  <a:pos x="329" y="10"/>
                </a:cxn>
                <a:cxn ang="0">
                  <a:pos x="312" y="3"/>
                </a:cxn>
                <a:cxn ang="0">
                  <a:pos x="291" y="0"/>
                </a:cxn>
                <a:cxn ang="0">
                  <a:pos x="265" y="4"/>
                </a:cxn>
              </a:cxnLst>
              <a:rect l="0" t="0" r="r" b="b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1" name="Freeform 51"/>
            <p:cNvSpPr>
              <a:spLocks noChangeArrowheads="1"/>
            </p:cNvSpPr>
            <p:nvPr/>
          </p:nvSpPr>
          <p:spPr bwMode="auto">
            <a:xfrm>
              <a:off x="4300" y="2269"/>
              <a:ext cx="215" cy="324"/>
            </a:xfrm>
            <a:custGeom>
              <a:avLst/>
              <a:gdLst/>
              <a:ahLst/>
              <a:cxnLst>
                <a:cxn ang="0">
                  <a:pos x="237" y="4"/>
                </a:cxn>
                <a:cxn ang="0">
                  <a:pos x="210" y="25"/>
                </a:cxn>
                <a:cxn ang="0">
                  <a:pos x="183" y="44"/>
                </a:cxn>
                <a:cxn ang="0">
                  <a:pos x="155" y="60"/>
                </a:cxn>
                <a:cxn ang="0">
                  <a:pos x="128" y="76"/>
                </a:cxn>
                <a:cxn ang="0">
                  <a:pos x="99" y="87"/>
                </a:cxn>
                <a:cxn ang="0">
                  <a:pos x="69" y="97"/>
                </a:cxn>
                <a:cxn ang="0">
                  <a:pos x="37" y="103"/>
                </a:cxn>
                <a:cxn ang="0">
                  <a:pos x="6" y="108"/>
                </a:cxn>
                <a:cxn ang="0">
                  <a:pos x="3" y="120"/>
                </a:cxn>
                <a:cxn ang="0">
                  <a:pos x="3" y="132"/>
                </a:cxn>
                <a:cxn ang="0">
                  <a:pos x="0" y="144"/>
                </a:cxn>
                <a:cxn ang="0">
                  <a:pos x="0" y="155"/>
                </a:cxn>
                <a:cxn ang="0">
                  <a:pos x="0" y="167"/>
                </a:cxn>
                <a:cxn ang="0">
                  <a:pos x="0" y="179"/>
                </a:cxn>
                <a:cxn ang="0">
                  <a:pos x="1" y="191"/>
                </a:cxn>
                <a:cxn ang="0">
                  <a:pos x="6" y="202"/>
                </a:cxn>
                <a:cxn ang="0">
                  <a:pos x="21" y="227"/>
                </a:cxn>
                <a:cxn ang="0">
                  <a:pos x="32" y="256"/>
                </a:cxn>
                <a:cxn ang="0">
                  <a:pos x="41" y="286"/>
                </a:cxn>
                <a:cxn ang="0">
                  <a:pos x="51" y="316"/>
                </a:cxn>
                <a:cxn ang="0">
                  <a:pos x="63" y="342"/>
                </a:cxn>
                <a:cxn ang="0">
                  <a:pos x="85" y="364"/>
                </a:cxn>
                <a:cxn ang="0">
                  <a:pos x="114" y="379"/>
                </a:cxn>
                <a:cxn ang="0">
                  <a:pos x="158" y="386"/>
                </a:cxn>
                <a:cxn ang="0">
                  <a:pos x="196" y="373"/>
                </a:cxn>
                <a:cxn ang="0">
                  <a:pos x="231" y="354"/>
                </a:cxn>
                <a:cxn ang="0">
                  <a:pos x="260" y="324"/>
                </a:cxn>
                <a:cxn ang="0">
                  <a:pos x="284" y="287"/>
                </a:cxn>
                <a:cxn ang="0">
                  <a:pos x="302" y="243"/>
                </a:cxn>
                <a:cxn ang="0">
                  <a:pos x="316" y="193"/>
                </a:cxn>
                <a:cxn ang="0">
                  <a:pos x="327" y="138"/>
                </a:cxn>
                <a:cxn ang="0">
                  <a:pos x="337" y="80"/>
                </a:cxn>
                <a:cxn ang="0">
                  <a:pos x="332" y="60"/>
                </a:cxn>
                <a:cxn ang="0">
                  <a:pos x="326" y="43"/>
                </a:cxn>
                <a:cxn ang="0">
                  <a:pos x="316" y="29"/>
                </a:cxn>
                <a:cxn ang="0">
                  <a:pos x="308" y="18"/>
                </a:cxn>
                <a:cxn ang="0">
                  <a:pos x="294" y="8"/>
                </a:cxn>
                <a:cxn ang="0">
                  <a:pos x="278" y="3"/>
                </a:cxn>
                <a:cxn ang="0">
                  <a:pos x="258" y="0"/>
                </a:cxn>
                <a:cxn ang="0">
                  <a:pos x="237" y="4"/>
                </a:cxn>
              </a:cxnLst>
              <a:rect l="0" t="0" r="r" b="b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2" name="Freeform 52"/>
            <p:cNvSpPr>
              <a:spLocks noChangeArrowheads="1"/>
            </p:cNvSpPr>
            <p:nvPr/>
          </p:nvSpPr>
          <p:spPr bwMode="auto">
            <a:xfrm>
              <a:off x="4302" y="2276"/>
              <a:ext cx="194" cy="286"/>
            </a:xfrm>
            <a:custGeom>
              <a:avLst/>
              <a:gdLst/>
              <a:ahLst/>
              <a:cxnLst>
                <a:cxn ang="0">
                  <a:pos x="212" y="2"/>
                </a:cxn>
                <a:cxn ang="0">
                  <a:pos x="188" y="21"/>
                </a:cxn>
                <a:cxn ang="0">
                  <a:pos x="165" y="39"/>
                </a:cxn>
                <a:cxn ang="0">
                  <a:pos x="140" y="53"/>
                </a:cxn>
                <a:cxn ang="0">
                  <a:pos x="116" y="66"/>
                </a:cxn>
                <a:cxn ang="0">
                  <a:pos x="89" y="75"/>
                </a:cxn>
                <a:cxn ang="0">
                  <a:pos x="62" y="85"/>
                </a:cxn>
                <a:cxn ang="0">
                  <a:pos x="34" y="90"/>
                </a:cxn>
                <a:cxn ang="0">
                  <a:pos x="7" y="95"/>
                </a:cxn>
                <a:cxn ang="0">
                  <a:pos x="4" y="104"/>
                </a:cxn>
                <a:cxn ang="0">
                  <a:pos x="4" y="115"/>
                </a:cxn>
                <a:cxn ang="0">
                  <a:pos x="2" y="125"/>
                </a:cxn>
                <a:cxn ang="0">
                  <a:pos x="2" y="137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3" y="167"/>
                </a:cxn>
                <a:cxn ang="0">
                  <a:pos x="7" y="179"/>
                </a:cxn>
                <a:cxn ang="0">
                  <a:pos x="20" y="200"/>
                </a:cxn>
                <a:cxn ang="0">
                  <a:pos x="28" y="226"/>
                </a:cxn>
                <a:cxn ang="0">
                  <a:pos x="35" y="252"/>
                </a:cxn>
                <a:cxn ang="0">
                  <a:pos x="45" y="279"/>
                </a:cxn>
                <a:cxn ang="0">
                  <a:pos x="57" y="301"/>
                </a:cxn>
                <a:cxn ang="0">
                  <a:pos x="76" y="321"/>
                </a:cxn>
                <a:cxn ang="0">
                  <a:pos x="103" y="334"/>
                </a:cxn>
                <a:cxn ang="0">
                  <a:pos x="143" y="341"/>
                </a:cxn>
                <a:cxn ang="0">
                  <a:pos x="177" y="329"/>
                </a:cxn>
                <a:cxn ang="0">
                  <a:pos x="206" y="311"/>
                </a:cxn>
                <a:cxn ang="0">
                  <a:pos x="232" y="284"/>
                </a:cxn>
                <a:cxn ang="0">
                  <a:pos x="253" y="252"/>
                </a:cxn>
                <a:cxn ang="0">
                  <a:pos x="270" y="213"/>
                </a:cxn>
                <a:cxn ang="0">
                  <a:pos x="283" y="169"/>
                </a:cxn>
                <a:cxn ang="0">
                  <a:pos x="292" y="120"/>
                </a:cxn>
                <a:cxn ang="0">
                  <a:pos x="302" y="69"/>
                </a:cxn>
                <a:cxn ang="0">
                  <a:pos x="297" y="52"/>
                </a:cxn>
                <a:cxn ang="0">
                  <a:pos x="291" y="38"/>
                </a:cxn>
                <a:cxn ang="0">
                  <a:pos x="283" y="25"/>
                </a:cxn>
                <a:cxn ang="0">
                  <a:pos x="274" y="15"/>
                </a:cxn>
                <a:cxn ang="0">
                  <a:pos x="261" y="6"/>
                </a:cxn>
                <a:cxn ang="0">
                  <a:pos x="247" y="1"/>
                </a:cxn>
                <a:cxn ang="0">
                  <a:pos x="230" y="0"/>
                </a:cxn>
                <a:cxn ang="0">
                  <a:pos x="212" y="2"/>
                </a:cxn>
              </a:cxnLst>
              <a:rect l="0" t="0" r="r" b="b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3" name="Freeform 53"/>
            <p:cNvSpPr>
              <a:spLocks noChangeArrowheads="1"/>
            </p:cNvSpPr>
            <p:nvPr/>
          </p:nvSpPr>
          <p:spPr bwMode="auto">
            <a:xfrm>
              <a:off x="4285" y="2235"/>
              <a:ext cx="207" cy="137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60" y="29"/>
                </a:cxn>
                <a:cxn ang="0">
                  <a:pos x="229" y="57"/>
                </a:cxn>
                <a:cxn ang="0">
                  <a:pos x="195" y="81"/>
                </a:cxn>
                <a:cxn ang="0">
                  <a:pos x="161" y="105"/>
                </a:cxn>
                <a:cxn ang="0">
                  <a:pos x="123" y="123"/>
                </a:cxn>
                <a:cxn ang="0">
                  <a:pos x="85" y="139"/>
                </a:cxn>
                <a:cxn ang="0">
                  <a:pos x="42" y="151"/>
                </a:cxn>
                <a:cxn ang="0">
                  <a:pos x="0" y="158"/>
                </a:cxn>
                <a:cxn ang="0">
                  <a:pos x="51" y="165"/>
                </a:cxn>
                <a:cxn ang="0">
                  <a:pos x="99" y="164"/>
                </a:cxn>
                <a:cxn ang="0">
                  <a:pos x="141" y="153"/>
                </a:cxn>
                <a:cxn ang="0">
                  <a:pos x="183" y="138"/>
                </a:cxn>
                <a:cxn ang="0">
                  <a:pos x="220" y="114"/>
                </a:cxn>
                <a:cxn ang="0">
                  <a:pos x="257" y="87"/>
                </a:cxn>
                <a:cxn ang="0">
                  <a:pos x="291" y="55"/>
                </a:cxn>
                <a:cxn ang="0">
                  <a:pos x="326" y="23"/>
                </a:cxn>
                <a:cxn ang="0">
                  <a:pos x="316" y="17"/>
                </a:cxn>
                <a:cxn ang="0">
                  <a:pos x="308" y="12"/>
                </a:cxn>
                <a:cxn ang="0">
                  <a:pos x="299" y="6"/>
                </a:cxn>
                <a:cxn ang="0">
                  <a:pos x="292" y="0"/>
                </a:cxn>
              </a:cxnLst>
              <a:rect l="0" t="0" r="r" b="b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4" name="Freeform 54"/>
            <p:cNvSpPr>
              <a:spLocks noChangeArrowheads="1"/>
            </p:cNvSpPr>
            <p:nvPr/>
          </p:nvSpPr>
          <p:spPr bwMode="auto">
            <a:xfrm>
              <a:off x="4403" y="2297"/>
              <a:ext cx="54" cy="16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74" y="3"/>
                </a:cxn>
                <a:cxn ang="0">
                  <a:pos x="64" y="9"/>
                </a:cxn>
                <a:cxn ang="0">
                  <a:pos x="54" y="14"/>
                </a:cxn>
                <a:cxn ang="0">
                  <a:pos x="45" y="19"/>
                </a:cxn>
                <a:cxn ang="0">
                  <a:pos x="36" y="24"/>
                </a:cxn>
                <a:cxn ang="0">
                  <a:pos x="27" y="30"/>
                </a:cxn>
                <a:cxn ang="0">
                  <a:pos x="17" y="35"/>
                </a:cxn>
                <a:cxn ang="0">
                  <a:pos x="9" y="41"/>
                </a:cxn>
                <a:cxn ang="0">
                  <a:pos x="5" y="67"/>
                </a:cxn>
                <a:cxn ang="0">
                  <a:pos x="3" y="95"/>
                </a:cxn>
                <a:cxn ang="0">
                  <a:pos x="0" y="120"/>
                </a:cxn>
                <a:cxn ang="0">
                  <a:pos x="2" y="144"/>
                </a:cxn>
                <a:cxn ang="0">
                  <a:pos x="3" y="164"/>
                </a:cxn>
                <a:cxn ang="0">
                  <a:pos x="10" y="181"/>
                </a:cxn>
                <a:cxn ang="0">
                  <a:pos x="19" y="193"/>
                </a:cxn>
                <a:cxn ang="0">
                  <a:pos x="33" y="201"/>
                </a:cxn>
                <a:cxn ang="0">
                  <a:pos x="54" y="190"/>
                </a:cxn>
                <a:cxn ang="0">
                  <a:pos x="69" y="175"/>
                </a:cxn>
                <a:cxn ang="0">
                  <a:pos x="79" y="152"/>
                </a:cxn>
                <a:cxn ang="0">
                  <a:pos x="86" y="128"/>
                </a:cxn>
                <a:cxn ang="0">
                  <a:pos x="86" y="97"/>
                </a:cxn>
                <a:cxn ang="0">
                  <a:pos x="86" y="66"/>
                </a:cxn>
                <a:cxn ang="0">
                  <a:pos x="85" y="32"/>
                </a:cxn>
                <a:cxn ang="0">
                  <a:pos x="84" y="0"/>
                </a:cxn>
              </a:cxnLst>
              <a:rect l="0" t="0" r="r" b="b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5" name="Freeform 55"/>
            <p:cNvSpPr>
              <a:spLocks noChangeArrowheads="1"/>
            </p:cNvSpPr>
            <p:nvPr/>
          </p:nvSpPr>
          <p:spPr bwMode="auto">
            <a:xfrm>
              <a:off x="4803" y="2499"/>
              <a:ext cx="708" cy="849"/>
            </a:xfrm>
            <a:custGeom>
              <a:avLst/>
              <a:gdLst/>
              <a:ahLst/>
              <a:cxnLst>
                <a:cxn ang="0">
                  <a:pos x="1102" y="118"/>
                </a:cxn>
                <a:cxn ang="0">
                  <a:pos x="1057" y="225"/>
                </a:cxn>
                <a:cxn ang="0">
                  <a:pos x="1012" y="327"/>
                </a:cxn>
                <a:cxn ang="0">
                  <a:pos x="957" y="426"/>
                </a:cxn>
                <a:cxn ang="0">
                  <a:pos x="882" y="529"/>
                </a:cxn>
                <a:cxn ang="0">
                  <a:pos x="773" y="634"/>
                </a:cxn>
                <a:cxn ang="0">
                  <a:pos x="625" y="749"/>
                </a:cxn>
                <a:cxn ang="0">
                  <a:pos x="423" y="874"/>
                </a:cxn>
                <a:cxn ang="0">
                  <a:pos x="162" y="1016"/>
                </a:cxn>
                <a:cxn ang="0">
                  <a:pos x="100" y="909"/>
                </a:cxn>
                <a:cxn ang="0">
                  <a:pos x="50" y="805"/>
                </a:cxn>
                <a:cxn ang="0">
                  <a:pos x="15" y="703"/>
                </a:cxn>
                <a:cxn ang="0">
                  <a:pos x="0" y="604"/>
                </a:cxn>
                <a:cxn ang="0">
                  <a:pos x="1" y="504"/>
                </a:cxn>
                <a:cxn ang="0">
                  <a:pos x="28" y="408"/>
                </a:cxn>
                <a:cxn ang="0">
                  <a:pos x="80" y="311"/>
                </a:cxn>
                <a:cxn ang="0">
                  <a:pos x="162" y="217"/>
                </a:cxn>
                <a:cxn ang="0">
                  <a:pos x="180" y="217"/>
                </a:cxn>
                <a:cxn ang="0">
                  <a:pos x="199" y="218"/>
                </a:cxn>
                <a:cxn ang="0">
                  <a:pos x="217" y="220"/>
                </a:cxn>
                <a:cxn ang="0">
                  <a:pos x="235" y="222"/>
                </a:cxn>
                <a:cxn ang="0">
                  <a:pos x="254" y="222"/>
                </a:cxn>
                <a:cxn ang="0">
                  <a:pos x="272" y="225"/>
                </a:cxn>
                <a:cxn ang="0">
                  <a:pos x="290" y="226"/>
                </a:cxn>
                <a:cxn ang="0">
                  <a:pos x="310" y="229"/>
                </a:cxn>
                <a:cxn ang="0">
                  <a:pos x="347" y="200"/>
                </a:cxn>
                <a:cxn ang="0">
                  <a:pos x="385" y="171"/>
                </a:cxn>
                <a:cxn ang="0">
                  <a:pos x="422" y="143"/>
                </a:cxn>
                <a:cxn ang="0">
                  <a:pos x="460" y="114"/>
                </a:cxn>
                <a:cxn ang="0">
                  <a:pos x="498" y="85"/>
                </a:cxn>
                <a:cxn ang="0">
                  <a:pos x="536" y="57"/>
                </a:cxn>
                <a:cxn ang="0">
                  <a:pos x="574" y="28"/>
                </a:cxn>
                <a:cxn ang="0">
                  <a:pos x="612" y="0"/>
                </a:cxn>
                <a:cxn ang="0">
                  <a:pos x="652" y="27"/>
                </a:cxn>
                <a:cxn ang="0">
                  <a:pos x="703" y="54"/>
                </a:cxn>
                <a:cxn ang="0">
                  <a:pos x="760" y="80"/>
                </a:cxn>
                <a:cxn ang="0">
                  <a:pos x="825" y="102"/>
                </a:cxn>
                <a:cxn ang="0">
                  <a:pos x="892" y="118"/>
                </a:cxn>
                <a:cxn ang="0">
                  <a:pos x="964" y="127"/>
                </a:cxn>
                <a:cxn ang="0">
                  <a:pos x="1033" y="127"/>
                </a:cxn>
                <a:cxn ang="0">
                  <a:pos x="1102" y="118"/>
                </a:cxn>
              </a:cxnLst>
              <a:rect l="0" t="0" r="r" b="b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6" name="Freeform 56"/>
            <p:cNvSpPr>
              <a:spLocks noChangeArrowheads="1"/>
            </p:cNvSpPr>
            <p:nvPr/>
          </p:nvSpPr>
          <p:spPr bwMode="auto">
            <a:xfrm>
              <a:off x="4832" y="2528"/>
              <a:ext cx="636" cy="764"/>
            </a:xfrm>
            <a:custGeom>
              <a:avLst/>
              <a:gdLst/>
              <a:ahLst/>
              <a:cxnLst>
                <a:cxn ang="0">
                  <a:pos x="994" y="107"/>
                </a:cxn>
                <a:cxn ang="0">
                  <a:pos x="953" y="203"/>
                </a:cxn>
                <a:cxn ang="0">
                  <a:pos x="914" y="295"/>
                </a:cxn>
                <a:cxn ang="0">
                  <a:pos x="864" y="384"/>
                </a:cxn>
                <a:cxn ang="0">
                  <a:pos x="796" y="476"/>
                </a:cxn>
                <a:cxn ang="0">
                  <a:pos x="699" y="571"/>
                </a:cxn>
                <a:cxn ang="0">
                  <a:pos x="565" y="674"/>
                </a:cxn>
                <a:cxn ang="0">
                  <a:pos x="384" y="788"/>
                </a:cxn>
                <a:cxn ang="0">
                  <a:pos x="147" y="916"/>
                </a:cxn>
                <a:cxn ang="0">
                  <a:pos x="91" y="819"/>
                </a:cxn>
                <a:cxn ang="0">
                  <a:pos x="47" y="725"/>
                </a:cxn>
                <a:cxn ang="0">
                  <a:pos x="14" y="632"/>
                </a:cxn>
                <a:cxn ang="0">
                  <a:pos x="0" y="544"/>
                </a:cxn>
                <a:cxn ang="0">
                  <a:pos x="3" y="453"/>
                </a:cxn>
                <a:cxn ang="0">
                  <a:pos x="27" y="366"/>
                </a:cxn>
                <a:cxn ang="0">
                  <a:pos x="74" y="280"/>
                </a:cxn>
                <a:cxn ang="0">
                  <a:pos x="147" y="196"/>
                </a:cxn>
                <a:cxn ang="0">
                  <a:pos x="163" y="196"/>
                </a:cxn>
                <a:cxn ang="0">
                  <a:pos x="180" y="198"/>
                </a:cxn>
                <a:cxn ang="0">
                  <a:pos x="197" y="199"/>
                </a:cxn>
                <a:cxn ang="0">
                  <a:pos x="214" y="200"/>
                </a:cxn>
                <a:cxn ang="0">
                  <a:pos x="230" y="200"/>
                </a:cxn>
                <a:cxn ang="0">
                  <a:pos x="247" y="203"/>
                </a:cxn>
                <a:cxn ang="0">
                  <a:pos x="264" y="203"/>
                </a:cxn>
                <a:cxn ang="0">
                  <a:pos x="281" y="205"/>
                </a:cxn>
                <a:cxn ang="0">
                  <a:pos x="315" y="179"/>
                </a:cxn>
                <a:cxn ang="0">
                  <a:pos x="349" y="153"/>
                </a:cxn>
                <a:cxn ang="0">
                  <a:pos x="383" y="127"/>
                </a:cxn>
                <a:cxn ang="0">
                  <a:pos x="417" y="102"/>
                </a:cxn>
                <a:cxn ang="0">
                  <a:pos x="451" y="76"/>
                </a:cxn>
                <a:cxn ang="0">
                  <a:pos x="485" y="51"/>
                </a:cxn>
                <a:cxn ang="0">
                  <a:pos x="518" y="25"/>
                </a:cxn>
                <a:cxn ang="0">
                  <a:pos x="552" y="0"/>
                </a:cxn>
                <a:cxn ang="0">
                  <a:pos x="592" y="13"/>
                </a:cxn>
                <a:cxn ang="0">
                  <a:pos x="641" y="32"/>
                </a:cxn>
                <a:cxn ang="0">
                  <a:pos x="695" y="50"/>
                </a:cxn>
                <a:cxn ang="0">
                  <a:pos x="754" y="70"/>
                </a:cxn>
                <a:cxn ang="0">
                  <a:pos x="815" y="85"/>
                </a:cxn>
                <a:cxn ang="0">
                  <a:pos x="876" y="98"/>
                </a:cxn>
                <a:cxn ang="0">
                  <a:pos x="936" y="105"/>
                </a:cxn>
                <a:cxn ang="0">
                  <a:pos x="994" y="107"/>
                </a:cxn>
              </a:cxnLst>
              <a:rect l="0" t="0" r="r" b="b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7" name="Freeform 57"/>
            <p:cNvSpPr>
              <a:spLocks noChangeArrowheads="1"/>
            </p:cNvSpPr>
            <p:nvPr/>
          </p:nvSpPr>
          <p:spPr bwMode="auto">
            <a:xfrm>
              <a:off x="4861" y="2555"/>
              <a:ext cx="568" cy="682"/>
            </a:xfrm>
            <a:custGeom>
              <a:avLst/>
              <a:gdLst/>
              <a:ahLst/>
              <a:cxnLst>
                <a:cxn ang="0">
                  <a:pos x="885" y="95"/>
                </a:cxn>
                <a:cxn ang="0">
                  <a:pos x="848" y="180"/>
                </a:cxn>
                <a:cxn ang="0">
                  <a:pos x="812" y="262"/>
                </a:cxn>
                <a:cxn ang="0">
                  <a:pos x="768" y="342"/>
                </a:cxn>
                <a:cxn ang="0">
                  <a:pos x="707" y="424"/>
                </a:cxn>
                <a:cxn ang="0">
                  <a:pos x="621" y="509"/>
                </a:cxn>
                <a:cxn ang="0">
                  <a:pos x="501" y="602"/>
                </a:cxn>
                <a:cxn ang="0">
                  <a:pos x="340" y="702"/>
                </a:cxn>
                <a:cxn ang="0">
                  <a:pos x="131" y="817"/>
                </a:cxn>
                <a:cxn ang="0">
                  <a:pos x="80" y="730"/>
                </a:cxn>
                <a:cxn ang="0">
                  <a:pos x="41" y="648"/>
                </a:cxn>
                <a:cxn ang="0">
                  <a:pos x="13" y="564"/>
                </a:cxn>
                <a:cxn ang="0">
                  <a:pos x="0" y="486"/>
                </a:cxn>
                <a:cxn ang="0">
                  <a:pos x="1" y="406"/>
                </a:cxn>
                <a:cxn ang="0">
                  <a:pos x="23" y="328"/>
                </a:cxn>
                <a:cxn ang="0">
                  <a:pos x="65" y="251"/>
                </a:cxn>
                <a:cxn ang="0">
                  <a:pos x="131" y="175"/>
                </a:cxn>
                <a:cxn ang="0">
                  <a:pos x="145" y="175"/>
                </a:cxn>
                <a:cxn ang="0">
                  <a:pos x="159" y="176"/>
                </a:cxn>
                <a:cxn ang="0">
                  <a:pos x="174" y="178"/>
                </a:cxn>
                <a:cxn ang="0">
                  <a:pos x="189" y="179"/>
                </a:cxn>
                <a:cxn ang="0">
                  <a:pos x="203" y="179"/>
                </a:cxn>
                <a:cxn ang="0">
                  <a:pos x="219" y="181"/>
                </a:cxn>
                <a:cxn ang="0">
                  <a:pos x="233" y="181"/>
                </a:cxn>
                <a:cxn ang="0">
                  <a:pos x="248" y="184"/>
                </a:cxn>
                <a:cxn ang="0">
                  <a:pos x="278" y="161"/>
                </a:cxn>
                <a:cxn ang="0">
                  <a:pos x="309" y="138"/>
                </a:cxn>
                <a:cxn ang="0">
                  <a:pos x="339" y="115"/>
                </a:cxn>
                <a:cxn ang="0">
                  <a:pos x="370" y="93"/>
                </a:cxn>
                <a:cxn ang="0">
                  <a:pos x="399" y="69"/>
                </a:cxn>
                <a:cxn ang="0">
                  <a:pos x="429" y="46"/>
                </a:cxn>
                <a:cxn ang="0">
                  <a:pos x="460" y="22"/>
                </a:cxn>
                <a:cxn ang="0">
                  <a:pos x="491" y="0"/>
                </a:cxn>
                <a:cxn ang="0">
                  <a:pos x="531" y="1"/>
                </a:cxn>
                <a:cxn ang="0">
                  <a:pos x="577" y="10"/>
                </a:cxn>
                <a:cxn ang="0">
                  <a:pos x="627" y="22"/>
                </a:cxn>
                <a:cxn ang="0">
                  <a:pos x="680" y="38"/>
                </a:cxn>
                <a:cxn ang="0">
                  <a:pos x="733" y="54"/>
                </a:cxn>
                <a:cxn ang="0">
                  <a:pos x="786" y="69"/>
                </a:cxn>
                <a:cxn ang="0">
                  <a:pos x="837" y="84"/>
                </a:cxn>
                <a:cxn ang="0">
                  <a:pos x="885" y="95"/>
                </a:cxn>
              </a:cxnLst>
              <a:rect l="0" t="0" r="r" b="b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8" name="Freeform 58"/>
            <p:cNvSpPr>
              <a:spLocks noChangeArrowheads="1"/>
            </p:cNvSpPr>
            <p:nvPr/>
          </p:nvSpPr>
          <p:spPr bwMode="auto">
            <a:xfrm>
              <a:off x="4890" y="2574"/>
              <a:ext cx="500" cy="608"/>
            </a:xfrm>
            <a:custGeom>
              <a:avLst/>
              <a:gdLst/>
              <a:ahLst/>
              <a:cxnLst>
                <a:cxn ang="0">
                  <a:pos x="778" y="96"/>
                </a:cxn>
                <a:cxn ang="0">
                  <a:pos x="745" y="170"/>
                </a:cxn>
                <a:cxn ang="0">
                  <a:pos x="714" y="242"/>
                </a:cxn>
                <a:cxn ang="0">
                  <a:pos x="673" y="312"/>
                </a:cxn>
                <a:cxn ang="0">
                  <a:pos x="621" y="384"/>
                </a:cxn>
                <a:cxn ang="0">
                  <a:pos x="545" y="458"/>
                </a:cxn>
                <a:cxn ang="0">
                  <a:pos x="441" y="539"/>
                </a:cxn>
                <a:cxn ang="0">
                  <a:pos x="299" y="628"/>
                </a:cxn>
                <a:cxn ang="0">
                  <a:pos x="114" y="729"/>
                </a:cxn>
                <a:cxn ang="0">
                  <a:pos x="71" y="653"/>
                </a:cxn>
                <a:cxn ang="0">
                  <a:pos x="35" y="579"/>
                </a:cxn>
                <a:cxn ang="0">
                  <a:pos x="11" y="507"/>
                </a:cxn>
                <a:cxn ang="0">
                  <a:pos x="0" y="438"/>
                </a:cxn>
                <a:cxn ang="0">
                  <a:pos x="2" y="367"/>
                </a:cxn>
                <a:cxn ang="0">
                  <a:pos x="20" y="299"/>
                </a:cxn>
                <a:cxn ang="0">
                  <a:pos x="57" y="233"/>
                </a:cxn>
                <a:cxn ang="0">
                  <a:pos x="114" y="166"/>
                </a:cxn>
                <a:cxn ang="0">
                  <a:pos x="127" y="166"/>
                </a:cxn>
                <a:cxn ang="0">
                  <a:pos x="140" y="166"/>
                </a:cxn>
                <a:cxn ang="0">
                  <a:pos x="153" y="167"/>
                </a:cxn>
                <a:cxn ang="0">
                  <a:pos x="167" y="169"/>
                </a:cxn>
                <a:cxn ang="0">
                  <a:pos x="179" y="169"/>
                </a:cxn>
                <a:cxn ang="0">
                  <a:pos x="192" y="171"/>
                </a:cxn>
                <a:cxn ang="0">
                  <a:pos x="205" y="171"/>
                </a:cxn>
                <a:cxn ang="0">
                  <a:pos x="219" y="174"/>
                </a:cxn>
                <a:cxn ang="0">
                  <a:pos x="244" y="153"/>
                </a:cxn>
                <a:cxn ang="0">
                  <a:pos x="271" y="132"/>
                </a:cxn>
                <a:cxn ang="0">
                  <a:pos x="298" y="112"/>
                </a:cxn>
                <a:cxn ang="0">
                  <a:pos x="325" y="93"/>
                </a:cxn>
                <a:cxn ang="0">
                  <a:pos x="350" y="72"/>
                </a:cxn>
                <a:cxn ang="0">
                  <a:pos x="378" y="52"/>
                </a:cxn>
                <a:cxn ang="0">
                  <a:pos x="404" y="33"/>
                </a:cxn>
                <a:cxn ang="0">
                  <a:pos x="432" y="13"/>
                </a:cxn>
                <a:cxn ang="0">
                  <a:pos x="472" y="2"/>
                </a:cxn>
                <a:cxn ang="0">
                  <a:pos x="515" y="0"/>
                </a:cxn>
                <a:cxn ang="0">
                  <a:pos x="560" y="5"/>
                </a:cxn>
                <a:cxn ang="0">
                  <a:pos x="608" y="17"/>
                </a:cxn>
                <a:cxn ang="0">
                  <a:pos x="654" y="33"/>
                </a:cxn>
                <a:cxn ang="0">
                  <a:pos x="699" y="52"/>
                </a:cxn>
                <a:cxn ang="0">
                  <a:pos x="740" y="73"/>
                </a:cxn>
                <a:cxn ang="0">
                  <a:pos x="778" y="96"/>
                </a:cxn>
              </a:cxnLst>
              <a:rect l="0" t="0" r="r" b="b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79" name="Freeform 59"/>
            <p:cNvSpPr>
              <a:spLocks noChangeArrowheads="1"/>
            </p:cNvSpPr>
            <p:nvPr/>
          </p:nvSpPr>
          <p:spPr bwMode="auto">
            <a:xfrm>
              <a:off x="4220" y="1822"/>
              <a:ext cx="1334" cy="783"/>
            </a:xfrm>
            <a:custGeom>
              <a:avLst/>
              <a:gdLst/>
              <a:ahLst/>
              <a:cxnLst>
                <a:cxn ang="0">
                  <a:pos x="568" y="371"/>
                </a:cxn>
                <a:cxn ang="0">
                  <a:pos x="427" y="439"/>
                </a:cxn>
                <a:cxn ang="0">
                  <a:pos x="271" y="473"/>
                </a:cxn>
                <a:cxn ang="0">
                  <a:pos x="96" y="466"/>
                </a:cxn>
                <a:cxn ang="0">
                  <a:pos x="110" y="431"/>
                </a:cxn>
                <a:cxn ang="0">
                  <a:pos x="288" y="375"/>
                </a:cxn>
                <a:cxn ang="0">
                  <a:pos x="422" y="288"/>
                </a:cxn>
                <a:cxn ang="0">
                  <a:pos x="518" y="180"/>
                </a:cxn>
                <a:cxn ang="0">
                  <a:pos x="698" y="33"/>
                </a:cxn>
                <a:cxn ang="0">
                  <a:pos x="917" y="10"/>
                </a:cxn>
                <a:cxn ang="0">
                  <a:pos x="1084" y="110"/>
                </a:cxn>
                <a:cxn ang="0">
                  <a:pos x="1246" y="224"/>
                </a:cxn>
                <a:cxn ang="0">
                  <a:pos x="1438" y="296"/>
                </a:cxn>
                <a:cxn ang="0">
                  <a:pos x="1699" y="405"/>
                </a:cxn>
                <a:cxn ang="0">
                  <a:pos x="1949" y="544"/>
                </a:cxn>
                <a:cxn ang="0">
                  <a:pos x="2080" y="710"/>
                </a:cxn>
                <a:cxn ang="0">
                  <a:pos x="2062" y="817"/>
                </a:cxn>
                <a:cxn ang="0">
                  <a:pos x="2045" y="849"/>
                </a:cxn>
                <a:cxn ang="0">
                  <a:pos x="2029" y="880"/>
                </a:cxn>
                <a:cxn ang="0">
                  <a:pos x="2017" y="911"/>
                </a:cxn>
                <a:cxn ang="0">
                  <a:pos x="1942" y="936"/>
                </a:cxn>
                <a:cxn ang="0">
                  <a:pos x="1801" y="927"/>
                </a:cxn>
                <a:cxn ang="0">
                  <a:pos x="1669" y="889"/>
                </a:cxn>
                <a:cxn ang="0">
                  <a:pos x="1561" y="836"/>
                </a:cxn>
                <a:cxn ang="0">
                  <a:pos x="1527" y="805"/>
                </a:cxn>
                <a:cxn ang="0">
                  <a:pos x="1490" y="762"/>
                </a:cxn>
                <a:cxn ang="0">
                  <a:pos x="1427" y="681"/>
                </a:cxn>
                <a:cxn ang="0">
                  <a:pos x="1370" y="597"/>
                </a:cxn>
                <a:cxn ang="0">
                  <a:pos x="1302" y="512"/>
                </a:cxn>
                <a:cxn ang="0">
                  <a:pos x="1211" y="473"/>
                </a:cxn>
                <a:cxn ang="0">
                  <a:pos x="1130" y="448"/>
                </a:cxn>
                <a:cxn ang="0">
                  <a:pos x="1054" y="423"/>
                </a:cxn>
                <a:cxn ang="0">
                  <a:pos x="978" y="432"/>
                </a:cxn>
                <a:cxn ang="0">
                  <a:pos x="916" y="531"/>
                </a:cxn>
                <a:cxn ang="0">
                  <a:pos x="944" y="637"/>
                </a:cxn>
                <a:cxn ang="0">
                  <a:pos x="1041" y="678"/>
                </a:cxn>
                <a:cxn ang="0">
                  <a:pos x="1182" y="634"/>
                </a:cxn>
                <a:cxn ang="0">
                  <a:pos x="1223" y="624"/>
                </a:cxn>
                <a:cxn ang="0">
                  <a:pos x="1133" y="689"/>
                </a:cxn>
                <a:cxn ang="0">
                  <a:pos x="1024" y="702"/>
                </a:cxn>
                <a:cxn ang="0">
                  <a:pos x="894" y="661"/>
                </a:cxn>
                <a:cxn ang="0">
                  <a:pos x="756" y="610"/>
                </a:cxn>
                <a:cxn ang="0">
                  <a:pos x="676" y="561"/>
                </a:cxn>
                <a:cxn ang="0">
                  <a:pos x="642" y="479"/>
                </a:cxn>
                <a:cxn ang="0">
                  <a:pos x="633" y="379"/>
                </a:cxn>
              </a:cxnLst>
              <a:rect l="0" t="0" r="r" b="b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0" name="Freeform 60"/>
            <p:cNvSpPr>
              <a:spLocks noChangeArrowheads="1"/>
            </p:cNvSpPr>
            <p:nvPr/>
          </p:nvSpPr>
          <p:spPr bwMode="auto">
            <a:xfrm>
              <a:off x="4296" y="1876"/>
              <a:ext cx="1241" cy="638"/>
            </a:xfrm>
            <a:custGeom>
              <a:avLst/>
              <a:gdLst/>
              <a:ahLst/>
              <a:cxnLst>
                <a:cxn ang="0">
                  <a:pos x="516" y="221"/>
                </a:cxn>
                <a:cxn ang="0">
                  <a:pos x="386" y="305"/>
                </a:cxn>
                <a:cxn ang="0">
                  <a:pos x="240" y="371"/>
                </a:cxn>
                <a:cxn ang="0">
                  <a:pos x="82" y="392"/>
                </a:cxn>
                <a:cxn ang="0">
                  <a:pos x="91" y="365"/>
                </a:cxn>
                <a:cxn ang="0">
                  <a:pos x="241" y="318"/>
                </a:cxn>
                <a:cxn ang="0">
                  <a:pos x="354" y="245"/>
                </a:cxn>
                <a:cxn ang="0">
                  <a:pos x="437" y="154"/>
                </a:cxn>
                <a:cxn ang="0">
                  <a:pos x="591" y="27"/>
                </a:cxn>
                <a:cxn ang="0">
                  <a:pos x="790" y="8"/>
                </a:cxn>
                <a:cxn ang="0">
                  <a:pos x="953" y="90"/>
                </a:cxn>
                <a:cxn ang="0">
                  <a:pos x="1104" y="187"/>
                </a:cxn>
                <a:cxn ang="0">
                  <a:pos x="1274" y="245"/>
                </a:cxn>
                <a:cxn ang="0">
                  <a:pos x="1527" y="330"/>
                </a:cxn>
                <a:cxn ang="0">
                  <a:pos x="1781" y="439"/>
                </a:cxn>
                <a:cxn ang="0">
                  <a:pos x="1925" y="572"/>
                </a:cxn>
                <a:cxn ang="0">
                  <a:pos x="1931" y="672"/>
                </a:cxn>
                <a:cxn ang="0">
                  <a:pos x="1935" y="711"/>
                </a:cxn>
                <a:cxn ang="0">
                  <a:pos x="1922" y="739"/>
                </a:cxn>
                <a:cxn ang="0">
                  <a:pos x="1891" y="753"/>
                </a:cxn>
                <a:cxn ang="0">
                  <a:pos x="1811" y="764"/>
                </a:cxn>
                <a:cxn ang="0">
                  <a:pos x="1694" y="755"/>
                </a:cxn>
                <a:cxn ang="0">
                  <a:pos x="1582" y="722"/>
                </a:cxn>
                <a:cxn ang="0">
                  <a:pos x="1489" y="679"/>
                </a:cxn>
                <a:cxn ang="0">
                  <a:pos x="1447" y="640"/>
                </a:cxn>
                <a:cxn ang="0">
                  <a:pos x="1372" y="553"/>
                </a:cxn>
                <a:cxn ang="0">
                  <a:pos x="1260" y="441"/>
                </a:cxn>
                <a:cxn ang="0">
                  <a:pos x="1166" y="351"/>
                </a:cxn>
                <a:cxn ang="0">
                  <a:pos x="1098" y="332"/>
                </a:cxn>
                <a:cxn ang="0">
                  <a:pos x="1008" y="332"/>
                </a:cxn>
                <a:cxn ang="0">
                  <a:pos x="916" y="337"/>
                </a:cxn>
                <a:cxn ang="0">
                  <a:pos x="830" y="363"/>
                </a:cxn>
                <a:cxn ang="0">
                  <a:pos x="773" y="454"/>
                </a:cxn>
                <a:cxn ang="0">
                  <a:pos x="797" y="567"/>
                </a:cxn>
                <a:cxn ang="0">
                  <a:pos x="881" y="632"/>
                </a:cxn>
                <a:cxn ang="0">
                  <a:pos x="1001" y="619"/>
                </a:cxn>
                <a:cxn ang="0">
                  <a:pos x="1034" y="611"/>
                </a:cxn>
                <a:cxn ang="0">
                  <a:pos x="958" y="642"/>
                </a:cxn>
                <a:cxn ang="0">
                  <a:pos x="865" y="624"/>
                </a:cxn>
                <a:cxn ang="0">
                  <a:pos x="755" y="564"/>
                </a:cxn>
                <a:cxn ang="0">
                  <a:pos x="639" y="513"/>
                </a:cxn>
                <a:cxn ang="0">
                  <a:pos x="583" y="445"/>
                </a:cxn>
                <a:cxn ang="0">
                  <a:pos x="569" y="339"/>
                </a:cxn>
                <a:cxn ang="0">
                  <a:pos x="573" y="227"/>
                </a:cxn>
              </a:cxnLst>
              <a:rect l="0" t="0" r="r" b="b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1" name="Freeform 61"/>
            <p:cNvSpPr>
              <a:spLocks noChangeArrowheads="1"/>
            </p:cNvSpPr>
            <p:nvPr/>
          </p:nvSpPr>
          <p:spPr bwMode="auto">
            <a:xfrm>
              <a:off x="4626" y="1958"/>
              <a:ext cx="83" cy="154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2" y="173"/>
                </a:cxn>
                <a:cxn ang="0">
                  <a:pos x="5" y="183"/>
                </a:cxn>
                <a:cxn ang="0">
                  <a:pos x="17" y="156"/>
                </a:cxn>
                <a:cxn ang="0">
                  <a:pos x="31" y="129"/>
                </a:cxn>
                <a:cxn ang="0">
                  <a:pos x="44" y="100"/>
                </a:cxn>
                <a:cxn ang="0">
                  <a:pos x="57" y="73"/>
                </a:cxn>
                <a:cxn ang="0">
                  <a:pos x="70" y="47"/>
                </a:cxn>
                <a:cxn ang="0">
                  <a:pos x="86" y="25"/>
                </a:cxn>
                <a:cxn ang="0">
                  <a:pos x="105" y="9"/>
                </a:cxn>
                <a:cxn ang="0">
                  <a:pos x="127" y="1"/>
                </a:cxn>
                <a:cxn ang="0">
                  <a:pos x="103" y="0"/>
                </a:cxn>
                <a:cxn ang="0">
                  <a:pos x="85" y="10"/>
                </a:cxn>
                <a:cxn ang="0">
                  <a:pos x="68" y="30"/>
                </a:cxn>
                <a:cxn ang="0">
                  <a:pos x="55" y="56"/>
                </a:cxn>
                <a:cxn ang="0">
                  <a:pos x="41" y="83"/>
                </a:cxn>
                <a:cxn ang="0">
                  <a:pos x="29" y="113"/>
                </a:cxn>
                <a:cxn ang="0">
                  <a:pos x="14" y="141"/>
                </a:cxn>
                <a:cxn ang="0">
                  <a:pos x="0" y="166"/>
                </a:cxn>
              </a:cxnLst>
              <a:rect l="0" t="0" r="r" b="b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2" name="Freeform 62"/>
            <p:cNvSpPr>
              <a:spLocks noChangeArrowheads="1"/>
            </p:cNvSpPr>
            <p:nvPr/>
          </p:nvSpPr>
          <p:spPr bwMode="auto">
            <a:xfrm>
              <a:off x="4699" y="2048"/>
              <a:ext cx="49" cy="289"/>
            </a:xfrm>
            <a:custGeom>
              <a:avLst/>
              <a:gdLst/>
              <a:ahLst/>
              <a:cxnLst>
                <a:cxn ang="0">
                  <a:pos x="60" y="346"/>
                </a:cxn>
                <a:cxn ang="0">
                  <a:pos x="26" y="294"/>
                </a:cxn>
                <a:cxn ang="0">
                  <a:pos x="7" y="247"/>
                </a:cxn>
                <a:cxn ang="0">
                  <a:pos x="0" y="201"/>
                </a:cxn>
                <a:cxn ang="0">
                  <a:pos x="5" y="159"/>
                </a:cxn>
                <a:cxn ang="0">
                  <a:pos x="14" y="117"/>
                </a:cxn>
                <a:cxn ang="0">
                  <a:pos x="30" y="77"/>
                </a:cxn>
                <a:cxn ang="0">
                  <a:pos x="48" y="38"/>
                </a:cxn>
                <a:cxn ang="0">
                  <a:pos x="68" y="0"/>
                </a:cxn>
                <a:cxn ang="0">
                  <a:pos x="50" y="43"/>
                </a:cxn>
                <a:cxn ang="0">
                  <a:pos x="34" y="86"/>
                </a:cxn>
                <a:cxn ang="0">
                  <a:pos x="23" y="129"/>
                </a:cxn>
                <a:cxn ang="0">
                  <a:pos x="16" y="172"/>
                </a:cxn>
                <a:cxn ang="0">
                  <a:pos x="16" y="215"/>
                </a:cxn>
                <a:cxn ang="0">
                  <a:pos x="24" y="258"/>
                </a:cxn>
                <a:cxn ang="0">
                  <a:pos x="43" y="301"/>
                </a:cxn>
                <a:cxn ang="0">
                  <a:pos x="74" y="346"/>
                </a:cxn>
                <a:cxn ang="0">
                  <a:pos x="65" y="346"/>
                </a:cxn>
                <a:cxn ang="0">
                  <a:pos x="60" y="346"/>
                </a:cxn>
              </a:cxnLst>
              <a:rect l="0" t="0" r="r" b="b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6E21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3" name="Freeform 63"/>
            <p:cNvSpPr>
              <a:spLocks noChangeArrowheads="1"/>
            </p:cNvSpPr>
            <p:nvPr/>
          </p:nvSpPr>
          <p:spPr bwMode="auto">
            <a:xfrm>
              <a:off x="5193" y="2491"/>
              <a:ext cx="154" cy="10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" y="5"/>
                </a:cxn>
                <a:cxn ang="0">
                  <a:pos x="0" y="12"/>
                </a:cxn>
                <a:cxn ang="0">
                  <a:pos x="29" y="26"/>
                </a:cxn>
                <a:cxn ang="0">
                  <a:pos x="57" y="42"/>
                </a:cxn>
                <a:cxn ang="0">
                  <a:pos x="84" y="57"/>
                </a:cxn>
                <a:cxn ang="0">
                  <a:pos x="113" y="74"/>
                </a:cxn>
                <a:cxn ang="0">
                  <a:pos x="140" y="89"/>
                </a:cxn>
                <a:cxn ang="0">
                  <a:pos x="171" y="102"/>
                </a:cxn>
                <a:cxn ang="0">
                  <a:pos x="204" y="114"/>
                </a:cxn>
                <a:cxn ang="0">
                  <a:pos x="240" y="121"/>
                </a:cxn>
                <a:cxn ang="0">
                  <a:pos x="202" y="110"/>
                </a:cxn>
                <a:cxn ang="0">
                  <a:pos x="171" y="97"/>
                </a:cxn>
                <a:cxn ang="0">
                  <a:pos x="142" y="81"/>
                </a:cxn>
                <a:cxn ang="0">
                  <a:pos x="116" y="67"/>
                </a:cxn>
                <a:cxn ang="0">
                  <a:pos x="91" y="48"/>
                </a:cxn>
                <a:cxn ang="0">
                  <a:pos x="67" y="33"/>
                </a:cxn>
                <a:cxn ang="0">
                  <a:pos x="40" y="16"/>
                </a:cxn>
                <a:cxn ang="0">
                  <a:pos x="15" y="0"/>
                </a:cxn>
              </a:cxnLst>
              <a:rect l="0" t="0" r="r" b="b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4" name="Freeform 64"/>
            <p:cNvSpPr>
              <a:spLocks noChangeArrowheads="1"/>
            </p:cNvSpPr>
            <p:nvPr/>
          </p:nvSpPr>
          <p:spPr bwMode="auto">
            <a:xfrm>
              <a:off x="3634" y="2963"/>
              <a:ext cx="167" cy="267"/>
            </a:xfrm>
            <a:custGeom>
              <a:avLst/>
              <a:gdLst/>
              <a:ahLst/>
              <a:cxnLst>
                <a:cxn ang="0">
                  <a:pos x="17" y="293"/>
                </a:cxn>
                <a:cxn ang="0">
                  <a:pos x="12" y="298"/>
                </a:cxn>
                <a:cxn ang="0">
                  <a:pos x="8" y="306"/>
                </a:cxn>
                <a:cxn ang="0">
                  <a:pos x="3" y="314"/>
                </a:cxn>
                <a:cxn ang="0">
                  <a:pos x="0" y="322"/>
                </a:cxn>
                <a:cxn ang="0">
                  <a:pos x="34" y="284"/>
                </a:cxn>
                <a:cxn ang="0">
                  <a:pos x="72" y="251"/>
                </a:cxn>
                <a:cxn ang="0">
                  <a:pos x="112" y="221"/>
                </a:cxn>
                <a:cxn ang="0">
                  <a:pos x="153" y="191"/>
                </a:cxn>
                <a:cxn ang="0">
                  <a:pos x="190" y="156"/>
                </a:cxn>
                <a:cxn ang="0">
                  <a:pos x="222" y="114"/>
                </a:cxn>
                <a:cxn ang="0">
                  <a:pos x="246" y="63"/>
                </a:cxn>
                <a:cxn ang="0">
                  <a:pos x="263" y="0"/>
                </a:cxn>
                <a:cxn ang="0">
                  <a:pos x="239" y="54"/>
                </a:cxn>
                <a:cxn ang="0">
                  <a:pos x="212" y="100"/>
                </a:cxn>
                <a:cxn ang="0">
                  <a:pos x="183" y="136"/>
                </a:cxn>
                <a:cxn ang="0">
                  <a:pos x="150" y="170"/>
                </a:cxn>
                <a:cxn ang="0">
                  <a:pos x="116" y="199"/>
                </a:cxn>
                <a:cxn ang="0">
                  <a:pos x="82" y="228"/>
                </a:cxn>
                <a:cxn ang="0">
                  <a:pos x="48" y="258"/>
                </a:cxn>
                <a:cxn ang="0">
                  <a:pos x="17" y="293"/>
                </a:cxn>
              </a:cxnLst>
              <a:rect l="0" t="0" r="r" b="b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9360">
              <a:solidFill>
                <a:srgbClr val="45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5" name="Freeform 65"/>
            <p:cNvSpPr>
              <a:spLocks noChangeArrowheads="1"/>
            </p:cNvSpPr>
            <p:nvPr/>
          </p:nvSpPr>
          <p:spPr bwMode="auto">
            <a:xfrm>
              <a:off x="3693" y="3695"/>
              <a:ext cx="598" cy="151"/>
            </a:xfrm>
            <a:custGeom>
              <a:avLst/>
              <a:gdLst/>
              <a:ahLst/>
              <a:cxnLst>
                <a:cxn ang="0">
                  <a:pos x="785" y="26"/>
                </a:cxn>
                <a:cxn ang="0">
                  <a:pos x="686" y="14"/>
                </a:cxn>
                <a:cxn ang="0">
                  <a:pos x="588" y="8"/>
                </a:cxn>
                <a:cxn ang="0">
                  <a:pos x="490" y="2"/>
                </a:cxn>
                <a:cxn ang="0">
                  <a:pos x="392" y="1"/>
                </a:cxn>
                <a:cxn ang="0">
                  <a:pos x="293" y="0"/>
                </a:cxn>
                <a:cxn ang="0">
                  <a:pos x="196" y="1"/>
                </a:cxn>
                <a:cxn ang="0">
                  <a:pos x="97" y="1"/>
                </a:cxn>
                <a:cxn ang="0">
                  <a:pos x="0" y="4"/>
                </a:cxn>
                <a:cxn ang="0">
                  <a:pos x="1" y="19"/>
                </a:cxn>
                <a:cxn ang="0">
                  <a:pos x="3" y="35"/>
                </a:cxn>
                <a:cxn ang="0">
                  <a:pos x="4" y="51"/>
                </a:cxn>
                <a:cxn ang="0">
                  <a:pos x="7" y="66"/>
                </a:cxn>
                <a:cxn ang="0">
                  <a:pos x="8" y="82"/>
                </a:cxn>
                <a:cxn ang="0">
                  <a:pos x="10" y="98"/>
                </a:cxn>
                <a:cxn ang="0">
                  <a:pos x="11" y="113"/>
                </a:cxn>
                <a:cxn ang="0">
                  <a:pos x="14" y="129"/>
                </a:cxn>
                <a:cxn ang="0">
                  <a:pos x="73" y="139"/>
                </a:cxn>
                <a:cxn ang="0">
                  <a:pos x="133" y="150"/>
                </a:cxn>
                <a:cxn ang="0">
                  <a:pos x="193" y="158"/>
                </a:cxn>
                <a:cxn ang="0">
                  <a:pos x="257" y="167"/>
                </a:cxn>
                <a:cxn ang="0">
                  <a:pos x="320" y="172"/>
                </a:cxn>
                <a:cxn ang="0">
                  <a:pos x="385" y="177"/>
                </a:cxn>
                <a:cxn ang="0">
                  <a:pos x="450" y="179"/>
                </a:cxn>
                <a:cxn ang="0">
                  <a:pos x="519" y="180"/>
                </a:cxn>
                <a:cxn ang="0">
                  <a:pos x="577" y="180"/>
                </a:cxn>
                <a:cxn ang="0">
                  <a:pos x="632" y="176"/>
                </a:cxn>
                <a:cxn ang="0">
                  <a:pos x="684" y="171"/>
                </a:cxn>
                <a:cxn ang="0">
                  <a:pos x="737" y="164"/>
                </a:cxn>
                <a:cxn ang="0">
                  <a:pos x="786" y="154"/>
                </a:cxn>
                <a:cxn ang="0">
                  <a:pos x="834" y="146"/>
                </a:cxn>
                <a:cxn ang="0">
                  <a:pos x="882" y="137"/>
                </a:cxn>
                <a:cxn ang="0">
                  <a:pos x="933" y="129"/>
                </a:cxn>
                <a:cxn ang="0">
                  <a:pos x="920" y="113"/>
                </a:cxn>
                <a:cxn ang="0">
                  <a:pos x="907" y="99"/>
                </a:cxn>
                <a:cxn ang="0">
                  <a:pos x="893" y="85"/>
                </a:cxn>
                <a:cxn ang="0">
                  <a:pos x="878" y="72"/>
                </a:cxn>
                <a:cxn ang="0">
                  <a:pos x="858" y="59"/>
                </a:cxn>
                <a:cxn ang="0">
                  <a:pos x="837" y="47"/>
                </a:cxn>
                <a:cxn ang="0">
                  <a:pos x="813" y="35"/>
                </a:cxn>
                <a:cxn ang="0">
                  <a:pos x="785" y="26"/>
                </a:cxn>
              </a:cxnLst>
              <a:rect l="0" t="0" r="r" b="b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6" name="Freeform 66"/>
            <p:cNvSpPr>
              <a:spLocks noChangeArrowheads="1"/>
            </p:cNvSpPr>
            <p:nvPr/>
          </p:nvSpPr>
          <p:spPr bwMode="auto">
            <a:xfrm>
              <a:off x="3693" y="3695"/>
              <a:ext cx="598" cy="132"/>
            </a:xfrm>
            <a:custGeom>
              <a:avLst/>
              <a:gdLst/>
              <a:ahLst/>
              <a:cxnLst>
                <a:cxn ang="0">
                  <a:pos x="785" y="23"/>
                </a:cxn>
                <a:cxn ang="0">
                  <a:pos x="686" y="12"/>
                </a:cxn>
                <a:cxn ang="0">
                  <a:pos x="588" y="7"/>
                </a:cxn>
                <a:cxn ang="0">
                  <a:pos x="490" y="2"/>
                </a:cxn>
                <a:cxn ang="0">
                  <a:pos x="392" y="2"/>
                </a:cxn>
                <a:cxn ang="0">
                  <a:pos x="293" y="0"/>
                </a:cxn>
                <a:cxn ang="0">
                  <a:pos x="196" y="2"/>
                </a:cxn>
                <a:cxn ang="0">
                  <a:pos x="97" y="2"/>
                </a:cxn>
                <a:cxn ang="0">
                  <a:pos x="0" y="4"/>
                </a:cxn>
                <a:cxn ang="0">
                  <a:pos x="1" y="17"/>
                </a:cxn>
                <a:cxn ang="0">
                  <a:pos x="3" y="30"/>
                </a:cxn>
                <a:cxn ang="0">
                  <a:pos x="4" y="44"/>
                </a:cxn>
                <a:cxn ang="0">
                  <a:pos x="7" y="58"/>
                </a:cxn>
                <a:cxn ang="0">
                  <a:pos x="8" y="71"/>
                </a:cxn>
                <a:cxn ang="0">
                  <a:pos x="10" y="85"/>
                </a:cxn>
                <a:cxn ang="0">
                  <a:pos x="11" y="98"/>
                </a:cxn>
                <a:cxn ang="0">
                  <a:pos x="14" y="113"/>
                </a:cxn>
                <a:cxn ang="0">
                  <a:pos x="73" y="122"/>
                </a:cxn>
                <a:cxn ang="0">
                  <a:pos x="133" y="131"/>
                </a:cxn>
                <a:cxn ang="0">
                  <a:pos x="193" y="139"/>
                </a:cxn>
                <a:cxn ang="0">
                  <a:pos x="257" y="147"/>
                </a:cxn>
                <a:cxn ang="0">
                  <a:pos x="320" y="151"/>
                </a:cxn>
                <a:cxn ang="0">
                  <a:pos x="385" y="156"/>
                </a:cxn>
                <a:cxn ang="0">
                  <a:pos x="450" y="157"/>
                </a:cxn>
                <a:cxn ang="0">
                  <a:pos x="519" y="158"/>
                </a:cxn>
                <a:cxn ang="0">
                  <a:pos x="577" y="157"/>
                </a:cxn>
                <a:cxn ang="0">
                  <a:pos x="632" y="155"/>
                </a:cxn>
                <a:cxn ang="0">
                  <a:pos x="684" y="149"/>
                </a:cxn>
                <a:cxn ang="0">
                  <a:pos x="737" y="144"/>
                </a:cxn>
                <a:cxn ang="0">
                  <a:pos x="786" y="136"/>
                </a:cxn>
                <a:cxn ang="0">
                  <a:pos x="834" y="128"/>
                </a:cxn>
                <a:cxn ang="0">
                  <a:pos x="882" y="119"/>
                </a:cxn>
                <a:cxn ang="0">
                  <a:pos x="933" y="113"/>
                </a:cxn>
                <a:cxn ang="0">
                  <a:pos x="920" y="100"/>
                </a:cxn>
                <a:cxn ang="0">
                  <a:pos x="907" y="88"/>
                </a:cxn>
                <a:cxn ang="0">
                  <a:pos x="893" y="76"/>
                </a:cxn>
                <a:cxn ang="0">
                  <a:pos x="878" y="64"/>
                </a:cxn>
                <a:cxn ang="0">
                  <a:pos x="858" y="53"/>
                </a:cxn>
                <a:cxn ang="0">
                  <a:pos x="837" y="41"/>
                </a:cxn>
                <a:cxn ang="0">
                  <a:pos x="813" y="30"/>
                </a:cxn>
                <a:cxn ang="0">
                  <a:pos x="785" y="23"/>
                </a:cxn>
              </a:cxnLst>
              <a:rect l="0" t="0" r="r" b="b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7" name="Freeform 67"/>
            <p:cNvSpPr>
              <a:spLocks noChangeArrowheads="1"/>
            </p:cNvSpPr>
            <p:nvPr/>
          </p:nvSpPr>
          <p:spPr bwMode="auto">
            <a:xfrm>
              <a:off x="3693" y="3695"/>
              <a:ext cx="598" cy="114"/>
            </a:xfrm>
            <a:custGeom>
              <a:avLst/>
              <a:gdLst/>
              <a:ahLst/>
              <a:cxnLst>
                <a:cxn ang="0">
                  <a:pos x="785" y="19"/>
                </a:cxn>
                <a:cxn ang="0">
                  <a:pos x="686" y="10"/>
                </a:cxn>
                <a:cxn ang="0">
                  <a:pos x="588" y="6"/>
                </a:cxn>
                <a:cxn ang="0">
                  <a:pos x="490" y="0"/>
                </a:cxn>
                <a:cxn ang="0">
                  <a:pos x="392" y="0"/>
                </a:cxn>
                <a:cxn ang="0">
                  <a:pos x="293" y="0"/>
                </a:cxn>
                <a:cxn ang="0">
                  <a:pos x="196" y="0"/>
                </a:cxn>
                <a:cxn ang="0">
                  <a:pos x="97" y="2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3" y="27"/>
                </a:cxn>
                <a:cxn ang="0">
                  <a:pos x="4" y="38"/>
                </a:cxn>
                <a:cxn ang="0">
                  <a:pos x="7" y="50"/>
                </a:cxn>
                <a:cxn ang="0">
                  <a:pos x="8" y="62"/>
                </a:cxn>
                <a:cxn ang="0">
                  <a:pos x="10" y="74"/>
                </a:cxn>
                <a:cxn ang="0">
                  <a:pos x="11" y="85"/>
                </a:cxn>
                <a:cxn ang="0">
                  <a:pos x="14" y="97"/>
                </a:cxn>
                <a:cxn ang="0">
                  <a:pos x="73" y="105"/>
                </a:cxn>
                <a:cxn ang="0">
                  <a:pos x="133" y="113"/>
                </a:cxn>
                <a:cxn ang="0">
                  <a:pos x="193" y="119"/>
                </a:cxn>
                <a:cxn ang="0">
                  <a:pos x="257" y="126"/>
                </a:cxn>
                <a:cxn ang="0">
                  <a:pos x="320" y="128"/>
                </a:cxn>
                <a:cxn ang="0">
                  <a:pos x="385" y="132"/>
                </a:cxn>
                <a:cxn ang="0">
                  <a:pos x="450" y="135"/>
                </a:cxn>
                <a:cxn ang="0">
                  <a:pos x="519" y="136"/>
                </a:cxn>
                <a:cxn ang="0">
                  <a:pos x="577" y="135"/>
                </a:cxn>
                <a:cxn ang="0">
                  <a:pos x="632" y="132"/>
                </a:cxn>
                <a:cxn ang="0">
                  <a:pos x="684" y="127"/>
                </a:cxn>
                <a:cxn ang="0">
                  <a:pos x="737" y="123"/>
                </a:cxn>
                <a:cxn ang="0">
                  <a:pos x="786" y="117"/>
                </a:cxn>
                <a:cxn ang="0">
                  <a:pos x="834" y="110"/>
                </a:cxn>
                <a:cxn ang="0">
                  <a:pos x="882" y="102"/>
                </a:cxn>
                <a:cxn ang="0">
                  <a:pos x="933" y="97"/>
                </a:cxn>
                <a:cxn ang="0">
                  <a:pos x="920" y="85"/>
                </a:cxn>
                <a:cxn ang="0">
                  <a:pos x="907" y="75"/>
                </a:cxn>
                <a:cxn ang="0">
                  <a:pos x="893" y="64"/>
                </a:cxn>
                <a:cxn ang="0">
                  <a:pos x="878" y="54"/>
                </a:cxn>
                <a:cxn ang="0">
                  <a:pos x="858" y="44"/>
                </a:cxn>
                <a:cxn ang="0">
                  <a:pos x="837" y="34"/>
                </a:cxn>
                <a:cxn ang="0">
                  <a:pos x="813" y="27"/>
                </a:cxn>
                <a:cxn ang="0">
                  <a:pos x="785" y="19"/>
                </a:cxn>
              </a:cxnLst>
              <a:rect l="0" t="0" r="r" b="b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8" name="Freeform 68"/>
            <p:cNvSpPr>
              <a:spLocks noChangeArrowheads="1"/>
            </p:cNvSpPr>
            <p:nvPr/>
          </p:nvSpPr>
          <p:spPr bwMode="auto">
            <a:xfrm>
              <a:off x="3693" y="3692"/>
              <a:ext cx="598" cy="97"/>
            </a:xfrm>
            <a:custGeom>
              <a:avLst/>
              <a:gdLst/>
              <a:ahLst/>
              <a:cxnLst>
                <a:cxn ang="0">
                  <a:pos x="785" y="18"/>
                </a:cxn>
                <a:cxn ang="0">
                  <a:pos x="686" y="10"/>
                </a:cxn>
                <a:cxn ang="0">
                  <a:pos x="588" y="5"/>
                </a:cxn>
                <a:cxn ang="0">
                  <a:pos x="490" y="1"/>
                </a:cxn>
                <a:cxn ang="0">
                  <a:pos x="392" y="1"/>
                </a:cxn>
                <a:cxn ang="0">
                  <a:pos x="293" y="0"/>
                </a:cxn>
                <a:cxn ang="0">
                  <a:pos x="196" y="1"/>
                </a:cxn>
                <a:cxn ang="0">
                  <a:pos x="97" y="1"/>
                </a:cxn>
                <a:cxn ang="0">
                  <a:pos x="0" y="4"/>
                </a:cxn>
                <a:cxn ang="0">
                  <a:pos x="1" y="13"/>
                </a:cxn>
                <a:cxn ang="0">
                  <a:pos x="3" y="23"/>
                </a:cxn>
                <a:cxn ang="0">
                  <a:pos x="4" y="32"/>
                </a:cxn>
                <a:cxn ang="0">
                  <a:pos x="7" y="43"/>
                </a:cxn>
                <a:cxn ang="0">
                  <a:pos x="8" y="52"/>
                </a:cxn>
                <a:cxn ang="0">
                  <a:pos x="10" y="63"/>
                </a:cxn>
                <a:cxn ang="0">
                  <a:pos x="11" y="72"/>
                </a:cxn>
                <a:cxn ang="0">
                  <a:pos x="14" y="82"/>
                </a:cxn>
                <a:cxn ang="0">
                  <a:pos x="73" y="89"/>
                </a:cxn>
                <a:cxn ang="0">
                  <a:pos x="133" y="95"/>
                </a:cxn>
                <a:cxn ang="0">
                  <a:pos x="193" y="100"/>
                </a:cxn>
                <a:cxn ang="0">
                  <a:pos x="257" y="106"/>
                </a:cxn>
                <a:cxn ang="0">
                  <a:pos x="320" y="108"/>
                </a:cxn>
                <a:cxn ang="0">
                  <a:pos x="385" y="112"/>
                </a:cxn>
                <a:cxn ang="0">
                  <a:pos x="450" y="113"/>
                </a:cxn>
                <a:cxn ang="0">
                  <a:pos x="519" y="115"/>
                </a:cxn>
                <a:cxn ang="0">
                  <a:pos x="577" y="113"/>
                </a:cxn>
                <a:cxn ang="0">
                  <a:pos x="632" y="112"/>
                </a:cxn>
                <a:cxn ang="0">
                  <a:pos x="684" y="108"/>
                </a:cxn>
                <a:cxn ang="0">
                  <a:pos x="737" y="104"/>
                </a:cxn>
                <a:cxn ang="0">
                  <a:pos x="786" y="98"/>
                </a:cxn>
                <a:cxn ang="0">
                  <a:pos x="834" y="93"/>
                </a:cxn>
                <a:cxn ang="0">
                  <a:pos x="882" y="86"/>
                </a:cxn>
                <a:cxn ang="0">
                  <a:pos x="933" y="82"/>
                </a:cxn>
                <a:cxn ang="0">
                  <a:pos x="920" y="72"/>
                </a:cxn>
                <a:cxn ang="0">
                  <a:pos x="907" y="63"/>
                </a:cxn>
                <a:cxn ang="0">
                  <a:pos x="893" y="55"/>
                </a:cxn>
                <a:cxn ang="0">
                  <a:pos x="878" y="47"/>
                </a:cxn>
                <a:cxn ang="0">
                  <a:pos x="858" y="39"/>
                </a:cxn>
                <a:cxn ang="0">
                  <a:pos x="837" y="31"/>
                </a:cxn>
                <a:cxn ang="0">
                  <a:pos x="813" y="23"/>
                </a:cxn>
                <a:cxn ang="0">
                  <a:pos x="785" y="18"/>
                </a:cxn>
              </a:cxnLst>
              <a:rect l="0" t="0" r="r" b="b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89" name="Freeform 69"/>
            <p:cNvSpPr>
              <a:spLocks noChangeArrowheads="1"/>
            </p:cNvSpPr>
            <p:nvPr/>
          </p:nvSpPr>
          <p:spPr bwMode="auto">
            <a:xfrm>
              <a:off x="4196" y="3538"/>
              <a:ext cx="625" cy="282"/>
            </a:xfrm>
            <a:custGeom>
              <a:avLst/>
              <a:gdLst/>
              <a:ahLst/>
              <a:cxnLst>
                <a:cxn ang="0">
                  <a:pos x="975" y="70"/>
                </a:cxn>
                <a:cxn ang="0">
                  <a:pos x="808" y="25"/>
                </a:cxn>
                <a:cxn ang="0">
                  <a:pos x="660" y="2"/>
                </a:cxn>
                <a:cxn ang="0">
                  <a:pos x="525" y="0"/>
                </a:cxn>
                <a:cxn ang="0">
                  <a:pos x="403" y="17"/>
                </a:cxn>
                <a:cxn ang="0">
                  <a:pos x="290" y="48"/>
                </a:cxn>
                <a:cxn ang="0">
                  <a:pos x="186" y="94"/>
                </a:cxn>
                <a:cxn ang="0">
                  <a:pos x="90" y="150"/>
                </a:cxn>
                <a:cxn ang="0">
                  <a:pos x="0" y="214"/>
                </a:cxn>
                <a:cxn ang="0">
                  <a:pos x="14" y="233"/>
                </a:cxn>
                <a:cxn ang="0">
                  <a:pos x="32" y="252"/>
                </a:cxn>
                <a:cxn ang="0">
                  <a:pos x="52" y="267"/>
                </a:cxn>
                <a:cxn ang="0">
                  <a:pos x="76" y="283"/>
                </a:cxn>
                <a:cxn ang="0">
                  <a:pos x="101" y="295"/>
                </a:cxn>
                <a:cxn ang="0">
                  <a:pos x="131" y="305"/>
                </a:cxn>
                <a:cxn ang="0">
                  <a:pos x="163" y="313"/>
                </a:cxn>
                <a:cxn ang="0">
                  <a:pos x="200" y="321"/>
                </a:cxn>
                <a:cxn ang="0">
                  <a:pos x="273" y="322"/>
                </a:cxn>
                <a:cxn ang="0">
                  <a:pos x="348" y="325"/>
                </a:cxn>
                <a:cxn ang="0">
                  <a:pos x="423" y="326"/>
                </a:cxn>
                <a:cxn ang="0">
                  <a:pos x="499" y="329"/>
                </a:cxn>
                <a:cxn ang="0">
                  <a:pos x="573" y="330"/>
                </a:cxn>
                <a:cxn ang="0">
                  <a:pos x="648" y="333"/>
                </a:cxn>
                <a:cxn ang="0">
                  <a:pos x="722" y="334"/>
                </a:cxn>
                <a:cxn ang="0">
                  <a:pos x="799" y="338"/>
                </a:cxn>
                <a:cxn ang="0">
                  <a:pos x="841" y="331"/>
                </a:cxn>
                <a:cxn ang="0">
                  <a:pos x="875" y="313"/>
                </a:cxn>
                <a:cxn ang="0">
                  <a:pos x="900" y="286"/>
                </a:cxn>
                <a:cxn ang="0">
                  <a:pos x="921" y="250"/>
                </a:cxn>
                <a:cxn ang="0">
                  <a:pos x="935" y="209"/>
                </a:cxn>
                <a:cxn ang="0">
                  <a:pos x="950" y="163"/>
                </a:cxn>
                <a:cxn ang="0">
                  <a:pos x="961" y="116"/>
                </a:cxn>
                <a:cxn ang="0">
                  <a:pos x="975" y="70"/>
                </a:cxn>
              </a:cxnLst>
              <a:rect l="0" t="0" r="r" b="b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0" name="Freeform 70"/>
            <p:cNvSpPr>
              <a:spLocks noChangeArrowheads="1"/>
            </p:cNvSpPr>
            <p:nvPr/>
          </p:nvSpPr>
          <p:spPr bwMode="auto">
            <a:xfrm>
              <a:off x="4217" y="3546"/>
              <a:ext cx="583" cy="262"/>
            </a:xfrm>
            <a:custGeom>
              <a:avLst/>
              <a:gdLst/>
              <a:ahLst/>
              <a:cxnLst>
                <a:cxn ang="0">
                  <a:pos x="909" y="66"/>
                </a:cxn>
                <a:cxn ang="0">
                  <a:pos x="753" y="22"/>
                </a:cxn>
                <a:cxn ang="0">
                  <a:pos x="615" y="1"/>
                </a:cxn>
                <a:cxn ang="0">
                  <a:pos x="488" y="0"/>
                </a:cxn>
                <a:cxn ang="0">
                  <a:pos x="375" y="16"/>
                </a:cxn>
                <a:cxn ang="0">
                  <a:pos x="269" y="46"/>
                </a:cxn>
                <a:cxn ang="0">
                  <a:pos x="173" y="87"/>
                </a:cxn>
                <a:cxn ang="0">
                  <a:pos x="83" y="138"/>
                </a:cxn>
                <a:cxn ang="0">
                  <a:pos x="0" y="198"/>
                </a:cxn>
                <a:cxn ang="0">
                  <a:pos x="11" y="217"/>
                </a:cxn>
                <a:cxn ang="0">
                  <a:pos x="28" y="235"/>
                </a:cxn>
                <a:cxn ang="0">
                  <a:pos x="48" y="249"/>
                </a:cxn>
                <a:cxn ang="0">
                  <a:pos x="70" y="264"/>
                </a:cxn>
                <a:cxn ang="0">
                  <a:pos x="94" y="274"/>
                </a:cxn>
                <a:cxn ang="0">
                  <a:pos x="122" y="285"/>
                </a:cxn>
                <a:cxn ang="0">
                  <a:pos x="152" y="291"/>
                </a:cxn>
                <a:cxn ang="0">
                  <a:pos x="186" y="298"/>
                </a:cxn>
                <a:cxn ang="0">
                  <a:pos x="255" y="299"/>
                </a:cxn>
                <a:cxn ang="0">
                  <a:pos x="324" y="301"/>
                </a:cxn>
                <a:cxn ang="0">
                  <a:pos x="393" y="303"/>
                </a:cxn>
                <a:cxn ang="0">
                  <a:pos x="464" y="305"/>
                </a:cxn>
                <a:cxn ang="0">
                  <a:pos x="533" y="307"/>
                </a:cxn>
                <a:cxn ang="0">
                  <a:pos x="604" y="309"/>
                </a:cxn>
                <a:cxn ang="0">
                  <a:pos x="673" y="312"/>
                </a:cxn>
                <a:cxn ang="0">
                  <a:pos x="743" y="315"/>
                </a:cxn>
                <a:cxn ang="0">
                  <a:pos x="783" y="308"/>
                </a:cxn>
                <a:cxn ang="0">
                  <a:pos x="814" y="292"/>
                </a:cxn>
                <a:cxn ang="0">
                  <a:pos x="838" y="266"/>
                </a:cxn>
                <a:cxn ang="0">
                  <a:pos x="858" y="234"/>
                </a:cxn>
                <a:cxn ang="0">
                  <a:pos x="872" y="194"/>
                </a:cxn>
                <a:cxn ang="0">
                  <a:pos x="885" y="153"/>
                </a:cxn>
                <a:cxn ang="0">
                  <a:pos x="896" y="108"/>
                </a:cxn>
                <a:cxn ang="0">
                  <a:pos x="909" y="66"/>
                </a:cxn>
              </a:cxnLst>
              <a:rect l="0" t="0" r="r" b="b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1" name="Freeform 71"/>
            <p:cNvSpPr>
              <a:spLocks noChangeArrowheads="1"/>
            </p:cNvSpPr>
            <p:nvPr/>
          </p:nvSpPr>
          <p:spPr bwMode="auto">
            <a:xfrm>
              <a:off x="4237" y="3555"/>
              <a:ext cx="540" cy="242"/>
            </a:xfrm>
            <a:custGeom>
              <a:avLst/>
              <a:gdLst/>
              <a:ahLst/>
              <a:cxnLst>
                <a:cxn ang="0">
                  <a:pos x="843" y="61"/>
                </a:cxn>
                <a:cxn ang="0">
                  <a:pos x="700" y="21"/>
                </a:cxn>
                <a:cxn ang="0">
                  <a:pos x="572" y="1"/>
                </a:cxn>
                <a:cxn ang="0">
                  <a:pos x="454" y="0"/>
                </a:cxn>
                <a:cxn ang="0">
                  <a:pos x="349" y="14"/>
                </a:cxn>
                <a:cxn ang="0">
                  <a:pos x="250" y="42"/>
                </a:cxn>
                <a:cxn ang="0">
                  <a:pos x="161" y="81"/>
                </a:cxn>
                <a:cxn ang="0">
                  <a:pos x="78" y="128"/>
                </a:cxn>
                <a:cxn ang="0">
                  <a:pos x="0" y="184"/>
                </a:cxn>
                <a:cxn ang="0">
                  <a:pos x="11" y="201"/>
                </a:cxn>
                <a:cxn ang="0">
                  <a:pos x="27" y="218"/>
                </a:cxn>
                <a:cxn ang="0">
                  <a:pos x="44" y="231"/>
                </a:cxn>
                <a:cxn ang="0">
                  <a:pos x="66" y="244"/>
                </a:cxn>
                <a:cxn ang="0">
                  <a:pos x="87" y="255"/>
                </a:cxn>
                <a:cxn ang="0">
                  <a:pos x="113" y="264"/>
                </a:cxn>
                <a:cxn ang="0">
                  <a:pos x="141" y="270"/>
                </a:cxn>
                <a:cxn ang="0">
                  <a:pos x="172" y="276"/>
                </a:cxn>
                <a:cxn ang="0">
                  <a:pos x="236" y="277"/>
                </a:cxn>
                <a:cxn ang="0">
                  <a:pos x="301" y="279"/>
                </a:cxn>
                <a:cxn ang="0">
                  <a:pos x="366" y="281"/>
                </a:cxn>
                <a:cxn ang="0">
                  <a:pos x="431" y="283"/>
                </a:cxn>
                <a:cxn ang="0">
                  <a:pos x="494" y="285"/>
                </a:cxn>
                <a:cxn ang="0">
                  <a:pos x="560" y="287"/>
                </a:cxn>
                <a:cxn ang="0">
                  <a:pos x="624" y="289"/>
                </a:cxn>
                <a:cxn ang="0">
                  <a:pos x="690" y="291"/>
                </a:cxn>
                <a:cxn ang="0">
                  <a:pos x="726" y="285"/>
                </a:cxn>
                <a:cxn ang="0">
                  <a:pos x="755" y="270"/>
                </a:cxn>
                <a:cxn ang="0">
                  <a:pos x="778" y="245"/>
                </a:cxn>
                <a:cxn ang="0">
                  <a:pos x="796" y="215"/>
                </a:cxn>
                <a:cxn ang="0">
                  <a:pos x="809" y="179"/>
                </a:cxn>
                <a:cxn ang="0">
                  <a:pos x="820" y="140"/>
                </a:cxn>
                <a:cxn ang="0">
                  <a:pos x="830" y="99"/>
                </a:cxn>
                <a:cxn ang="0">
                  <a:pos x="843" y="61"/>
                </a:cxn>
              </a:cxnLst>
              <a:rect l="0" t="0" r="r" b="b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2" name="Freeform 72"/>
            <p:cNvSpPr>
              <a:spLocks noChangeArrowheads="1"/>
            </p:cNvSpPr>
            <p:nvPr/>
          </p:nvSpPr>
          <p:spPr bwMode="auto">
            <a:xfrm>
              <a:off x="4259" y="3560"/>
              <a:ext cx="496" cy="228"/>
            </a:xfrm>
            <a:custGeom>
              <a:avLst/>
              <a:gdLst/>
              <a:ahLst/>
              <a:cxnLst>
                <a:cxn ang="0">
                  <a:pos x="775" y="57"/>
                </a:cxn>
                <a:cxn ang="0">
                  <a:pos x="644" y="19"/>
                </a:cxn>
                <a:cxn ang="0">
                  <a:pos x="525" y="1"/>
                </a:cxn>
                <a:cxn ang="0">
                  <a:pos x="418" y="0"/>
                </a:cxn>
                <a:cxn ang="0">
                  <a:pos x="320" y="13"/>
                </a:cxn>
                <a:cxn ang="0">
                  <a:pos x="230" y="38"/>
                </a:cxn>
                <a:cxn ang="0">
                  <a:pos x="148" y="74"/>
                </a:cxn>
                <a:cxn ang="0">
                  <a:pos x="72" y="119"/>
                </a:cxn>
                <a:cxn ang="0">
                  <a:pos x="0" y="170"/>
                </a:cxn>
                <a:cxn ang="0">
                  <a:pos x="11" y="185"/>
                </a:cxn>
                <a:cxn ang="0">
                  <a:pos x="25" y="201"/>
                </a:cxn>
                <a:cxn ang="0">
                  <a:pos x="41" y="213"/>
                </a:cxn>
                <a:cxn ang="0">
                  <a:pos x="61" y="226"/>
                </a:cxn>
                <a:cxn ang="0">
                  <a:pos x="80" y="235"/>
                </a:cxn>
                <a:cxn ang="0">
                  <a:pos x="104" y="243"/>
                </a:cxn>
                <a:cxn ang="0">
                  <a:pos x="130" y="249"/>
                </a:cxn>
                <a:cxn ang="0">
                  <a:pos x="158" y="254"/>
                </a:cxn>
                <a:cxn ang="0">
                  <a:pos x="217" y="256"/>
                </a:cxn>
                <a:cxn ang="0">
                  <a:pos x="277" y="258"/>
                </a:cxn>
                <a:cxn ang="0">
                  <a:pos x="336" y="260"/>
                </a:cxn>
                <a:cxn ang="0">
                  <a:pos x="395" y="262"/>
                </a:cxn>
                <a:cxn ang="0">
                  <a:pos x="454" y="264"/>
                </a:cxn>
                <a:cxn ang="0">
                  <a:pos x="514" y="266"/>
                </a:cxn>
                <a:cxn ang="0">
                  <a:pos x="573" y="268"/>
                </a:cxn>
                <a:cxn ang="0">
                  <a:pos x="634" y="270"/>
                </a:cxn>
                <a:cxn ang="0">
                  <a:pos x="668" y="264"/>
                </a:cxn>
                <a:cxn ang="0">
                  <a:pos x="694" y="249"/>
                </a:cxn>
                <a:cxn ang="0">
                  <a:pos x="714" y="226"/>
                </a:cxn>
                <a:cxn ang="0">
                  <a:pos x="731" y="198"/>
                </a:cxn>
                <a:cxn ang="0">
                  <a:pos x="744" y="164"/>
                </a:cxn>
                <a:cxn ang="0">
                  <a:pos x="755" y="129"/>
                </a:cxn>
                <a:cxn ang="0">
                  <a:pos x="763" y="93"/>
                </a:cxn>
                <a:cxn ang="0">
                  <a:pos x="775" y="57"/>
                </a:cxn>
              </a:cxnLst>
              <a:rect l="0" t="0" r="r" b="b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3" name="Freeform 73"/>
            <p:cNvSpPr>
              <a:spLocks noChangeArrowheads="1"/>
            </p:cNvSpPr>
            <p:nvPr/>
          </p:nvSpPr>
          <p:spPr bwMode="auto">
            <a:xfrm>
              <a:off x="4322" y="3630"/>
              <a:ext cx="187" cy="274"/>
            </a:xfrm>
            <a:custGeom>
              <a:avLst/>
              <a:gdLst/>
              <a:ahLst/>
              <a:cxnLst>
                <a:cxn ang="0">
                  <a:pos x="240" y="280"/>
                </a:cxn>
                <a:cxn ang="0">
                  <a:pos x="246" y="244"/>
                </a:cxn>
                <a:cxn ang="0">
                  <a:pos x="251" y="209"/>
                </a:cxn>
                <a:cxn ang="0">
                  <a:pos x="257" y="174"/>
                </a:cxn>
                <a:cxn ang="0">
                  <a:pos x="264" y="140"/>
                </a:cxn>
                <a:cxn ang="0">
                  <a:pos x="270" y="105"/>
                </a:cxn>
                <a:cxn ang="0">
                  <a:pos x="277" y="69"/>
                </a:cxn>
                <a:cxn ang="0">
                  <a:pos x="282" y="34"/>
                </a:cxn>
                <a:cxn ang="0">
                  <a:pos x="289" y="0"/>
                </a:cxn>
                <a:cxn ang="0">
                  <a:pos x="225" y="1"/>
                </a:cxn>
                <a:cxn ang="0">
                  <a:pos x="168" y="12"/>
                </a:cxn>
                <a:cxn ang="0">
                  <a:pos x="119" y="30"/>
                </a:cxn>
                <a:cxn ang="0">
                  <a:pos x="79" y="56"/>
                </a:cxn>
                <a:cxn ang="0">
                  <a:pos x="45" y="90"/>
                </a:cxn>
                <a:cxn ang="0">
                  <a:pos x="21" y="133"/>
                </a:cxn>
                <a:cxn ang="0">
                  <a:pos x="6" y="184"/>
                </a:cxn>
                <a:cxn ang="0">
                  <a:pos x="0" y="246"/>
                </a:cxn>
                <a:cxn ang="0">
                  <a:pos x="16" y="286"/>
                </a:cxn>
                <a:cxn ang="0">
                  <a:pos x="38" y="312"/>
                </a:cxn>
                <a:cxn ang="0">
                  <a:pos x="64" y="325"/>
                </a:cxn>
                <a:cxn ang="0">
                  <a:pos x="96" y="329"/>
                </a:cxn>
                <a:cxn ang="0">
                  <a:pos x="129" y="323"/>
                </a:cxn>
                <a:cxn ang="0">
                  <a:pos x="164" y="311"/>
                </a:cxn>
                <a:cxn ang="0">
                  <a:pos x="202" y="295"/>
                </a:cxn>
                <a:cxn ang="0">
                  <a:pos x="240" y="280"/>
                </a:cxn>
              </a:cxnLst>
              <a:rect l="0" t="0" r="r" b="b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4" name="Freeform 74"/>
            <p:cNvSpPr>
              <a:spLocks noChangeArrowheads="1"/>
            </p:cNvSpPr>
            <p:nvPr/>
          </p:nvSpPr>
          <p:spPr bwMode="auto">
            <a:xfrm>
              <a:off x="4347" y="3672"/>
              <a:ext cx="137" cy="201"/>
            </a:xfrm>
            <a:custGeom>
              <a:avLst/>
              <a:gdLst/>
              <a:ahLst/>
              <a:cxnLst>
                <a:cxn ang="0">
                  <a:pos x="177" y="204"/>
                </a:cxn>
                <a:cxn ang="0">
                  <a:pos x="181" y="178"/>
                </a:cxn>
                <a:cxn ang="0">
                  <a:pos x="185" y="153"/>
                </a:cxn>
                <a:cxn ang="0">
                  <a:pos x="189" y="127"/>
                </a:cxn>
                <a:cxn ang="0">
                  <a:pos x="195" y="102"/>
                </a:cxn>
                <a:cxn ang="0">
                  <a:pos x="199" y="76"/>
                </a:cxn>
                <a:cxn ang="0">
                  <a:pos x="203" y="51"/>
                </a:cxn>
                <a:cxn ang="0">
                  <a:pos x="208" y="25"/>
                </a:cxn>
                <a:cxn ang="0">
                  <a:pos x="212" y="0"/>
                </a:cxn>
                <a:cxn ang="0">
                  <a:pos x="164" y="0"/>
                </a:cxn>
                <a:cxn ang="0">
                  <a:pos x="123" y="8"/>
                </a:cxn>
                <a:cxn ang="0">
                  <a:pos x="88" y="21"/>
                </a:cxn>
                <a:cxn ang="0">
                  <a:pos x="58" y="41"/>
                </a:cxn>
                <a:cxn ang="0">
                  <a:pos x="33" y="64"/>
                </a:cxn>
                <a:cxn ang="0">
                  <a:pos x="16" y="95"/>
                </a:cxn>
                <a:cxn ang="0">
                  <a:pos x="4" y="133"/>
                </a:cxn>
                <a:cxn ang="0">
                  <a:pos x="0" y="179"/>
                </a:cxn>
                <a:cxn ang="0">
                  <a:pos x="11" y="208"/>
                </a:cxn>
                <a:cxn ang="0">
                  <a:pos x="27" y="227"/>
                </a:cxn>
                <a:cxn ang="0">
                  <a:pos x="47" y="238"/>
                </a:cxn>
                <a:cxn ang="0">
                  <a:pos x="71" y="240"/>
                </a:cxn>
                <a:cxn ang="0">
                  <a:pos x="95" y="235"/>
                </a:cxn>
                <a:cxn ang="0">
                  <a:pos x="122" y="226"/>
                </a:cxn>
                <a:cxn ang="0">
                  <a:pos x="148" y="214"/>
                </a:cxn>
                <a:cxn ang="0">
                  <a:pos x="177" y="204"/>
                </a:cxn>
              </a:cxnLst>
              <a:rect l="0" t="0" r="r" b="b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5" name="Freeform 75"/>
            <p:cNvSpPr>
              <a:spLocks noChangeArrowheads="1"/>
            </p:cNvSpPr>
            <p:nvPr/>
          </p:nvSpPr>
          <p:spPr bwMode="auto">
            <a:xfrm>
              <a:off x="4595" y="3658"/>
              <a:ext cx="120" cy="172"/>
            </a:xfrm>
            <a:custGeom>
              <a:avLst/>
              <a:gdLst/>
              <a:ahLst/>
              <a:cxnLst>
                <a:cxn ang="0">
                  <a:pos x="98" y="200"/>
                </a:cxn>
                <a:cxn ang="0">
                  <a:pos x="57" y="191"/>
                </a:cxn>
                <a:cxn ang="0">
                  <a:pos x="31" y="175"/>
                </a:cxn>
                <a:cxn ang="0">
                  <a:pos x="15" y="151"/>
                </a:cxn>
                <a:cxn ang="0">
                  <a:pos x="9" y="123"/>
                </a:cxn>
                <a:cxn ang="0">
                  <a:pos x="7" y="92"/>
                </a:cxn>
                <a:cxn ang="0">
                  <a:pos x="7" y="59"/>
                </a:cxn>
                <a:cxn ang="0">
                  <a:pos x="5" y="28"/>
                </a:cxn>
                <a:cxn ang="0">
                  <a:pos x="0" y="0"/>
                </a:cxn>
                <a:cxn ang="0">
                  <a:pos x="45" y="12"/>
                </a:cxn>
                <a:cxn ang="0">
                  <a:pos x="87" y="28"/>
                </a:cxn>
                <a:cxn ang="0">
                  <a:pos x="124" y="45"/>
                </a:cxn>
                <a:cxn ang="0">
                  <a:pos x="155" y="66"/>
                </a:cxn>
                <a:cxn ang="0">
                  <a:pos x="175" y="89"/>
                </a:cxn>
                <a:cxn ang="0">
                  <a:pos x="186" y="118"/>
                </a:cxn>
                <a:cxn ang="0">
                  <a:pos x="184" y="152"/>
                </a:cxn>
                <a:cxn ang="0">
                  <a:pos x="170" y="192"/>
                </a:cxn>
                <a:cxn ang="0">
                  <a:pos x="158" y="196"/>
                </a:cxn>
                <a:cxn ang="0">
                  <a:pos x="148" y="201"/>
                </a:cxn>
                <a:cxn ang="0">
                  <a:pos x="138" y="203"/>
                </a:cxn>
                <a:cxn ang="0">
                  <a:pos x="129" y="205"/>
                </a:cxn>
                <a:cxn ang="0">
                  <a:pos x="120" y="204"/>
                </a:cxn>
                <a:cxn ang="0">
                  <a:pos x="111" y="203"/>
                </a:cxn>
                <a:cxn ang="0">
                  <a:pos x="104" y="201"/>
                </a:cxn>
                <a:cxn ang="0">
                  <a:pos x="98" y="200"/>
                </a:cxn>
              </a:cxnLst>
              <a:rect l="0" t="0" r="r" b="b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6" name="Freeform 76"/>
            <p:cNvSpPr>
              <a:spLocks noChangeArrowheads="1"/>
            </p:cNvSpPr>
            <p:nvPr/>
          </p:nvSpPr>
          <p:spPr bwMode="auto">
            <a:xfrm>
              <a:off x="4618" y="3692"/>
              <a:ext cx="73" cy="105"/>
            </a:xfrm>
            <a:custGeom>
              <a:avLst/>
              <a:gdLst/>
              <a:ahLst/>
              <a:cxnLst>
                <a:cxn ang="0">
                  <a:pos x="60" y="123"/>
                </a:cxn>
                <a:cxn ang="0">
                  <a:pos x="34" y="117"/>
                </a:cxn>
                <a:cxn ang="0">
                  <a:pos x="18" y="107"/>
                </a:cxn>
                <a:cxn ang="0">
                  <a:pos x="8" y="93"/>
                </a:cxn>
                <a:cxn ang="0">
                  <a:pos x="5" y="76"/>
                </a:cxn>
                <a:cxn ang="0">
                  <a:pos x="4" y="55"/>
                </a:cxn>
                <a:cxn ang="0">
                  <a:pos x="4" y="35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6" y="8"/>
                </a:cxn>
                <a:cxn ang="0">
                  <a:pos x="53" y="17"/>
                </a:cxn>
                <a:cxn ang="0">
                  <a:pos x="74" y="27"/>
                </a:cxn>
                <a:cxn ang="0">
                  <a:pos x="94" y="40"/>
                </a:cxn>
                <a:cxn ang="0">
                  <a:pos x="106" y="53"/>
                </a:cxn>
                <a:cxn ang="0">
                  <a:pos x="114" y="72"/>
                </a:cxn>
                <a:cxn ang="0">
                  <a:pos x="113" y="91"/>
                </a:cxn>
                <a:cxn ang="0">
                  <a:pos x="104" y="116"/>
                </a:cxn>
                <a:cxn ang="0">
                  <a:pos x="90" y="123"/>
                </a:cxn>
                <a:cxn ang="0">
                  <a:pos x="79" y="125"/>
                </a:cxn>
                <a:cxn ang="0">
                  <a:pos x="69" y="124"/>
                </a:cxn>
                <a:cxn ang="0">
                  <a:pos x="60" y="123"/>
                </a:cxn>
              </a:cxnLst>
              <a:rect l="0" t="0" r="r" b="b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7" name="Freeform 77"/>
            <p:cNvSpPr>
              <a:spLocks noChangeArrowheads="1"/>
            </p:cNvSpPr>
            <p:nvPr/>
          </p:nvSpPr>
          <p:spPr bwMode="auto">
            <a:xfrm>
              <a:off x="4451" y="3632"/>
              <a:ext cx="186" cy="254"/>
            </a:xfrm>
            <a:custGeom>
              <a:avLst/>
              <a:gdLst/>
              <a:ahLst/>
              <a:cxnLst>
                <a:cxn ang="0">
                  <a:pos x="179" y="293"/>
                </a:cxn>
                <a:cxn ang="0">
                  <a:pos x="246" y="248"/>
                </a:cxn>
                <a:cxn ang="0">
                  <a:pos x="282" y="199"/>
                </a:cxn>
                <a:cxn ang="0">
                  <a:pos x="292" y="149"/>
                </a:cxn>
                <a:cxn ang="0">
                  <a:pos x="282" y="102"/>
                </a:cxn>
                <a:cxn ang="0">
                  <a:pos x="251" y="57"/>
                </a:cxn>
                <a:cxn ang="0">
                  <a:pos x="208" y="23"/>
                </a:cxn>
                <a:cxn ang="0">
                  <a:pos x="151" y="2"/>
                </a:cxn>
                <a:cxn ang="0">
                  <a:pos x="90" y="0"/>
                </a:cxn>
                <a:cxn ang="0">
                  <a:pos x="75" y="38"/>
                </a:cxn>
                <a:cxn ang="0">
                  <a:pos x="54" y="81"/>
                </a:cxn>
                <a:cxn ang="0">
                  <a:pos x="28" y="122"/>
                </a:cxn>
                <a:cxn ang="0">
                  <a:pos x="9" y="166"/>
                </a:cxn>
                <a:cxn ang="0">
                  <a:pos x="0" y="206"/>
                </a:cxn>
                <a:cxn ang="0">
                  <a:pos x="9" y="244"/>
                </a:cxn>
                <a:cxn ang="0">
                  <a:pos x="41" y="275"/>
                </a:cxn>
                <a:cxn ang="0">
                  <a:pos x="105" y="303"/>
                </a:cxn>
                <a:cxn ang="0">
                  <a:pos x="116" y="303"/>
                </a:cxn>
                <a:cxn ang="0">
                  <a:pos x="127" y="304"/>
                </a:cxn>
                <a:cxn ang="0">
                  <a:pos x="136" y="303"/>
                </a:cxn>
                <a:cxn ang="0">
                  <a:pos x="145" y="303"/>
                </a:cxn>
                <a:cxn ang="0">
                  <a:pos x="153" y="300"/>
                </a:cxn>
                <a:cxn ang="0">
                  <a:pos x="161" y="297"/>
                </a:cxn>
                <a:cxn ang="0">
                  <a:pos x="169" y="295"/>
                </a:cxn>
                <a:cxn ang="0">
                  <a:pos x="179" y="293"/>
                </a:cxn>
              </a:cxnLst>
              <a:rect l="0" t="0" r="r" b="b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8" name="Freeform 78"/>
            <p:cNvSpPr>
              <a:spLocks noChangeArrowheads="1"/>
            </p:cNvSpPr>
            <p:nvPr/>
          </p:nvSpPr>
          <p:spPr bwMode="auto">
            <a:xfrm>
              <a:off x="4491" y="3687"/>
              <a:ext cx="104" cy="139"/>
            </a:xfrm>
            <a:custGeom>
              <a:avLst/>
              <a:gdLst/>
              <a:ahLst/>
              <a:cxnLst>
                <a:cxn ang="0">
                  <a:pos x="100" y="161"/>
                </a:cxn>
                <a:cxn ang="0">
                  <a:pos x="136" y="136"/>
                </a:cxn>
                <a:cxn ang="0">
                  <a:pos x="155" y="110"/>
                </a:cxn>
                <a:cxn ang="0">
                  <a:pos x="161" y="81"/>
                </a:cxn>
                <a:cxn ang="0">
                  <a:pos x="155" y="55"/>
                </a:cxn>
                <a:cxn ang="0">
                  <a:pos x="137" y="30"/>
                </a:cxn>
                <a:cxn ang="0">
                  <a:pos x="113" y="13"/>
                </a:cxn>
                <a:cxn ang="0">
                  <a:pos x="82" y="2"/>
                </a:cxn>
                <a:cxn ang="0">
                  <a:pos x="49" y="0"/>
                </a:cxn>
                <a:cxn ang="0">
                  <a:pos x="41" y="21"/>
                </a:cxn>
                <a:cxn ang="0">
                  <a:pos x="30" y="45"/>
                </a:cxn>
                <a:cxn ang="0">
                  <a:pos x="16" y="68"/>
                </a:cxn>
                <a:cxn ang="0">
                  <a:pos x="6" y="92"/>
                </a:cxn>
                <a:cxn ang="0">
                  <a:pos x="0" y="113"/>
                </a:cxn>
                <a:cxn ang="0">
                  <a:pos x="6" y="133"/>
                </a:cxn>
                <a:cxn ang="0">
                  <a:pos x="24" y="150"/>
                </a:cxn>
                <a:cxn ang="0">
                  <a:pos x="59" y="166"/>
                </a:cxn>
                <a:cxn ang="0">
                  <a:pos x="69" y="166"/>
                </a:cxn>
                <a:cxn ang="0">
                  <a:pos x="80" y="166"/>
                </a:cxn>
                <a:cxn ang="0">
                  <a:pos x="89" y="164"/>
                </a:cxn>
                <a:cxn ang="0">
                  <a:pos x="100" y="161"/>
                </a:cxn>
              </a:cxnLst>
              <a:rect l="0" t="0" r="r" b="b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99" name="Freeform 79"/>
            <p:cNvSpPr>
              <a:spLocks noChangeArrowheads="1"/>
            </p:cNvSpPr>
            <p:nvPr/>
          </p:nvSpPr>
          <p:spPr bwMode="auto">
            <a:xfrm>
              <a:off x="4374" y="3847"/>
              <a:ext cx="64" cy="101"/>
            </a:xfrm>
            <a:custGeom>
              <a:avLst/>
              <a:gdLst/>
              <a:ahLst/>
              <a:cxnLst>
                <a:cxn ang="0">
                  <a:pos x="99" y="29"/>
                </a:cxn>
                <a:cxn ang="0">
                  <a:pos x="86" y="17"/>
                </a:cxn>
                <a:cxn ang="0">
                  <a:pos x="74" y="11"/>
                </a:cxn>
                <a:cxn ang="0">
                  <a:pos x="61" y="5"/>
                </a:cxn>
                <a:cxn ang="0">
                  <a:pos x="50" y="3"/>
                </a:cxn>
                <a:cxn ang="0">
                  <a:pos x="37" y="0"/>
                </a:cxn>
                <a:cxn ang="0">
                  <a:pos x="24" y="0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2" y="20"/>
                </a:cxn>
                <a:cxn ang="0">
                  <a:pos x="7" y="39"/>
                </a:cxn>
                <a:cxn ang="0">
                  <a:pos x="13" y="58"/>
                </a:cxn>
                <a:cxn ang="0">
                  <a:pos x="23" y="75"/>
                </a:cxn>
                <a:cxn ang="0">
                  <a:pos x="34" y="88"/>
                </a:cxn>
                <a:cxn ang="0">
                  <a:pos x="50" y="101"/>
                </a:cxn>
                <a:cxn ang="0">
                  <a:pos x="68" y="111"/>
                </a:cxn>
                <a:cxn ang="0">
                  <a:pos x="92" y="120"/>
                </a:cxn>
                <a:cxn ang="0">
                  <a:pos x="86" y="109"/>
                </a:cxn>
                <a:cxn ang="0">
                  <a:pos x="85" y="97"/>
                </a:cxn>
                <a:cxn ang="0">
                  <a:pos x="83" y="85"/>
                </a:cxn>
                <a:cxn ang="0">
                  <a:pos x="85" y="75"/>
                </a:cxn>
                <a:cxn ang="0">
                  <a:pos x="85" y="63"/>
                </a:cxn>
                <a:cxn ang="0">
                  <a:pos x="89" y="51"/>
                </a:cxn>
                <a:cxn ang="0">
                  <a:pos x="93" y="39"/>
                </a:cxn>
                <a:cxn ang="0">
                  <a:pos x="99" y="29"/>
                </a:cxn>
              </a:cxnLst>
              <a:rect l="0" t="0" r="r" b="b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0" name="Freeform 80"/>
            <p:cNvSpPr>
              <a:spLocks noChangeArrowheads="1"/>
            </p:cNvSpPr>
            <p:nvPr/>
          </p:nvSpPr>
          <p:spPr bwMode="auto">
            <a:xfrm>
              <a:off x="4659" y="3804"/>
              <a:ext cx="34" cy="7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12"/>
                </a:cxn>
                <a:cxn ang="0">
                  <a:pos x="13" y="7"/>
                </a:cxn>
                <a:cxn ang="0">
                  <a:pos x="19" y="3"/>
                </a:cxn>
                <a:cxn ang="0">
                  <a:pos x="26" y="1"/>
                </a:cxn>
                <a:cxn ang="0">
                  <a:pos x="38" y="0"/>
                </a:cxn>
                <a:cxn ang="0">
                  <a:pos x="52" y="1"/>
                </a:cxn>
                <a:cxn ang="0">
                  <a:pos x="50" y="14"/>
                </a:cxn>
                <a:cxn ang="0">
                  <a:pos x="47" y="27"/>
                </a:cxn>
                <a:cxn ang="0">
                  <a:pos x="43" y="39"/>
                </a:cxn>
                <a:cxn ang="0">
                  <a:pos x="40" y="52"/>
                </a:cxn>
                <a:cxn ang="0">
                  <a:pos x="33" y="61"/>
                </a:cxn>
                <a:cxn ang="0">
                  <a:pos x="26" y="71"/>
                </a:cxn>
                <a:cxn ang="0">
                  <a:pos x="16" y="78"/>
                </a:cxn>
                <a:cxn ang="0">
                  <a:pos x="6" y="85"/>
                </a:cxn>
                <a:cxn ang="0">
                  <a:pos x="6" y="76"/>
                </a:cxn>
                <a:cxn ang="0">
                  <a:pos x="7" y="68"/>
                </a:cxn>
                <a:cxn ang="0">
                  <a:pos x="7" y="60"/>
                </a:cxn>
                <a:cxn ang="0">
                  <a:pos x="7" y="52"/>
                </a:cxn>
                <a:cxn ang="0">
                  <a:pos x="4" y="43"/>
                </a:cxn>
                <a:cxn ang="0">
                  <a:pos x="3" y="35"/>
                </a:cxn>
                <a:cxn ang="0">
                  <a:pos x="2" y="27"/>
                </a:cxn>
                <a:cxn ang="0">
                  <a:pos x="0" y="20"/>
                </a:cxn>
              </a:cxnLst>
              <a:rect l="0" t="0" r="r" b="b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1" name="Freeform 81"/>
            <p:cNvSpPr>
              <a:spLocks noChangeArrowheads="1"/>
            </p:cNvSpPr>
            <p:nvPr/>
          </p:nvSpPr>
          <p:spPr bwMode="auto">
            <a:xfrm>
              <a:off x="4518" y="3846"/>
              <a:ext cx="44" cy="82"/>
            </a:xfrm>
            <a:custGeom>
              <a:avLst/>
              <a:gdLst/>
              <a:ahLst/>
              <a:cxnLst>
                <a:cxn ang="0">
                  <a:pos x="69" y="27"/>
                </a:cxn>
                <a:cxn ang="0">
                  <a:pos x="62" y="19"/>
                </a:cxn>
                <a:cxn ang="0">
                  <a:pos x="55" y="13"/>
                </a:cxn>
                <a:cxn ang="0">
                  <a:pos x="48" y="7"/>
                </a:cxn>
                <a:cxn ang="0">
                  <a:pos x="41" y="4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4"/>
                </a:cxn>
                <a:cxn ang="0">
                  <a:pos x="1" y="14"/>
                </a:cxn>
                <a:cxn ang="0">
                  <a:pos x="4" y="24"/>
                </a:cxn>
                <a:cxn ang="0">
                  <a:pos x="7" y="35"/>
                </a:cxn>
                <a:cxn ang="0">
                  <a:pos x="11" y="47"/>
                </a:cxn>
                <a:cxn ang="0">
                  <a:pos x="13" y="58"/>
                </a:cxn>
                <a:cxn ang="0">
                  <a:pos x="14" y="70"/>
                </a:cxn>
                <a:cxn ang="0">
                  <a:pos x="14" y="83"/>
                </a:cxn>
                <a:cxn ang="0">
                  <a:pos x="14" y="99"/>
                </a:cxn>
                <a:cxn ang="0">
                  <a:pos x="21" y="95"/>
                </a:cxn>
                <a:cxn ang="0">
                  <a:pos x="28" y="90"/>
                </a:cxn>
                <a:cxn ang="0">
                  <a:pos x="35" y="82"/>
                </a:cxn>
                <a:cxn ang="0">
                  <a:pos x="44" y="73"/>
                </a:cxn>
                <a:cxn ang="0">
                  <a:pos x="49" y="61"/>
                </a:cxn>
                <a:cxn ang="0">
                  <a:pos x="56" y="51"/>
                </a:cxn>
                <a:cxn ang="0">
                  <a:pos x="62" y="39"/>
                </a:cxn>
                <a:cxn ang="0">
                  <a:pos x="69" y="27"/>
                </a:cxn>
              </a:cxnLst>
              <a:rect l="0" t="0" r="r" b="b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2" name="Freeform 82"/>
            <p:cNvSpPr>
              <a:spLocks noChangeArrowheads="1"/>
            </p:cNvSpPr>
            <p:nvPr/>
          </p:nvSpPr>
          <p:spPr bwMode="auto">
            <a:xfrm>
              <a:off x="3454" y="3791"/>
              <a:ext cx="258" cy="232"/>
            </a:xfrm>
            <a:custGeom>
              <a:avLst/>
              <a:gdLst/>
              <a:ahLst/>
              <a:cxnLst>
                <a:cxn ang="0">
                  <a:pos x="242" y="253"/>
                </a:cxn>
                <a:cxn ang="0">
                  <a:pos x="293" y="225"/>
                </a:cxn>
                <a:cxn ang="0">
                  <a:pos x="333" y="197"/>
                </a:cxn>
                <a:cxn ang="0">
                  <a:pos x="362" y="167"/>
                </a:cxn>
                <a:cxn ang="0">
                  <a:pos x="385" y="137"/>
                </a:cxn>
                <a:cxn ang="0">
                  <a:pos x="396" y="103"/>
                </a:cxn>
                <a:cxn ang="0">
                  <a:pos x="402" y="71"/>
                </a:cxn>
                <a:cxn ang="0">
                  <a:pos x="399" y="35"/>
                </a:cxn>
                <a:cxn ang="0">
                  <a:pos x="392" y="0"/>
                </a:cxn>
                <a:cxn ang="0">
                  <a:pos x="357" y="39"/>
                </a:cxn>
                <a:cxn ang="0">
                  <a:pos x="309" y="63"/>
                </a:cxn>
                <a:cxn ang="0">
                  <a:pos x="252" y="74"/>
                </a:cxn>
                <a:cxn ang="0">
                  <a:pos x="192" y="84"/>
                </a:cxn>
                <a:cxn ang="0">
                  <a:pos x="131" y="93"/>
                </a:cxn>
                <a:cxn ang="0">
                  <a:pos x="76" y="112"/>
                </a:cxn>
                <a:cxn ang="0">
                  <a:pos x="31" y="146"/>
                </a:cxn>
                <a:cxn ang="0">
                  <a:pos x="0" y="202"/>
                </a:cxn>
                <a:cxn ang="0">
                  <a:pos x="12" y="229"/>
                </a:cxn>
                <a:cxn ang="0">
                  <a:pos x="31" y="251"/>
                </a:cxn>
                <a:cxn ang="0">
                  <a:pos x="53" y="266"/>
                </a:cxn>
                <a:cxn ang="0">
                  <a:pos x="81" y="277"/>
                </a:cxn>
                <a:cxn ang="0">
                  <a:pos x="114" y="279"/>
                </a:cxn>
                <a:cxn ang="0">
                  <a:pos x="152" y="277"/>
                </a:cxn>
                <a:cxn ang="0">
                  <a:pos x="194" y="268"/>
                </a:cxn>
                <a:cxn ang="0">
                  <a:pos x="242" y="253"/>
                </a:cxn>
              </a:cxnLst>
              <a:rect l="0" t="0" r="r" b="b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3" name="Freeform 83"/>
            <p:cNvSpPr>
              <a:spLocks noChangeArrowheads="1"/>
            </p:cNvSpPr>
            <p:nvPr/>
          </p:nvSpPr>
          <p:spPr bwMode="auto">
            <a:xfrm>
              <a:off x="3507" y="3827"/>
              <a:ext cx="204" cy="164"/>
            </a:xfrm>
            <a:custGeom>
              <a:avLst/>
              <a:gdLst/>
              <a:ahLst/>
              <a:cxnLst>
                <a:cxn ang="0">
                  <a:pos x="159" y="178"/>
                </a:cxn>
                <a:cxn ang="0">
                  <a:pos x="200" y="158"/>
                </a:cxn>
                <a:cxn ang="0">
                  <a:pos x="234" y="139"/>
                </a:cxn>
                <a:cxn ang="0">
                  <a:pos x="262" y="118"/>
                </a:cxn>
                <a:cxn ang="0">
                  <a:pos x="285" y="97"/>
                </a:cxn>
                <a:cxn ang="0">
                  <a:pos x="299" y="74"/>
                </a:cxn>
                <a:cxn ang="0">
                  <a:pos x="310" y="50"/>
                </a:cxn>
                <a:cxn ang="0">
                  <a:pos x="316" y="25"/>
                </a:cxn>
                <a:cxn ang="0">
                  <a:pos x="319" y="0"/>
                </a:cxn>
                <a:cxn ang="0">
                  <a:pos x="285" y="28"/>
                </a:cxn>
                <a:cxn ang="0">
                  <a:pos x="247" y="44"/>
                </a:cxn>
                <a:cxn ang="0">
                  <a:pos x="205" y="51"/>
                </a:cxn>
                <a:cxn ang="0">
                  <a:pos x="161" y="58"/>
                </a:cxn>
                <a:cxn ang="0">
                  <a:pos x="116" y="64"/>
                </a:cxn>
                <a:cxn ang="0">
                  <a:pos x="73" y="79"/>
                </a:cxn>
                <a:cxn ang="0">
                  <a:pos x="32" y="104"/>
                </a:cxn>
                <a:cxn ang="0">
                  <a:pos x="0" y="144"/>
                </a:cxn>
                <a:cxn ang="0">
                  <a:pos x="3" y="162"/>
                </a:cxn>
                <a:cxn ang="0">
                  <a:pos x="11" y="177"/>
                </a:cxn>
                <a:cxn ang="0">
                  <a:pos x="24" y="187"/>
                </a:cxn>
                <a:cxn ang="0">
                  <a:pos x="41" y="195"/>
                </a:cxn>
                <a:cxn ang="0">
                  <a:pos x="62" y="196"/>
                </a:cxn>
                <a:cxn ang="0">
                  <a:pos x="90" y="194"/>
                </a:cxn>
                <a:cxn ang="0">
                  <a:pos x="121" y="187"/>
                </a:cxn>
                <a:cxn ang="0">
                  <a:pos x="159" y="178"/>
                </a:cxn>
              </a:cxnLst>
              <a:rect l="0" t="0" r="r" b="b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4" name="Freeform 84"/>
            <p:cNvSpPr>
              <a:spLocks noChangeArrowheads="1"/>
            </p:cNvSpPr>
            <p:nvPr/>
          </p:nvSpPr>
          <p:spPr bwMode="auto">
            <a:xfrm>
              <a:off x="3575" y="3779"/>
              <a:ext cx="340" cy="234"/>
            </a:xfrm>
            <a:custGeom>
              <a:avLst/>
              <a:gdLst/>
              <a:ahLst/>
              <a:cxnLst>
                <a:cxn ang="0">
                  <a:pos x="243" y="257"/>
                </a:cxn>
                <a:cxn ang="0">
                  <a:pos x="363" y="212"/>
                </a:cxn>
                <a:cxn ang="0">
                  <a:pos x="449" y="171"/>
                </a:cxn>
                <a:cxn ang="0">
                  <a:pos x="506" y="134"/>
                </a:cxn>
                <a:cxn ang="0">
                  <a:pos x="532" y="102"/>
                </a:cxn>
                <a:cxn ang="0">
                  <a:pos x="531" y="72"/>
                </a:cxn>
                <a:cxn ang="0">
                  <a:pos x="507" y="47"/>
                </a:cxn>
                <a:cxn ang="0">
                  <a:pos x="460" y="23"/>
                </a:cxn>
                <a:cxn ang="0">
                  <a:pos x="394" y="4"/>
                </a:cxn>
                <a:cxn ang="0">
                  <a:pos x="356" y="3"/>
                </a:cxn>
                <a:cxn ang="0">
                  <a:pos x="319" y="1"/>
                </a:cxn>
                <a:cxn ang="0">
                  <a:pos x="283" y="0"/>
                </a:cxn>
                <a:cxn ang="0">
                  <a:pos x="253" y="4"/>
                </a:cxn>
                <a:cxn ang="0">
                  <a:pos x="228" y="10"/>
                </a:cxn>
                <a:cxn ang="0">
                  <a:pos x="212" y="25"/>
                </a:cxn>
                <a:cxn ang="0">
                  <a:pos x="205" y="48"/>
                </a:cxn>
                <a:cxn ang="0">
                  <a:pos x="211" y="84"/>
                </a:cxn>
                <a:cxn ang="0">
                  <a:pos x="177" y="87"/>
                </a:cxn>
                <a:cxn ang="0">
                  <a:pos x="144" y="93"/>
                </a:cxn>
                <a:cxn ang="0">
                  <a:pos x="113" y="99"/>
                </a:cxn>
                <a:cxn ang="0">
                  <a:pos x="85" y="111"/>
                </a:cxn>
                <a:cxn ang="0">
                  <a:pos x="57" y="125"/>
                </a:cxn>
                <a:cxn ang="0">
                  <a:pos x="34" y="146"/>
                </a:cxn>
                <a:cxn ang="0">
                  <a:pos x="14" y="172"/>
                </a:cxn>
                <a:cxn ang="0">
                  <a:pos x="0" y="206"/>
                </a:cxn>
                <a:cxn ang="0">
                  <a:pos x="13" y="232"/>
                </a:cxn>
                <a:cxn ang="0">
                  <a:pos x="31" y="253"/>
                </a:cxn>
                <a:cxn ang="0">
                  <a:pos x="54" y="268"/>
                </a:cxn>
                <a:cxn ang="0">
                  <a:pos x="84" y="278"/>
                </a:cxn>
                <a:cxn ang="0">
                  <a:pos x="116" y="281"/>
                </a:cxn>
                <a:cxn ang="0">
                  <a:pos x="153" y="279"/>
                </a:cxn>
                <a:cxn ang="0">
                  <a:pos x="195" y="270"/>
                </a:cxn>
                <a:cxn ang="0">
                  <a:pos x="243" y="257"/>
                </a:cxn>
              </a:cxnLst>
              <a:rect l="0" t="0" r="r" b="b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5" name="Freeform 85"/>
            <p:cNvSpPr>
              <a:spLocks noChangeArrowheads="1"/>
            </p:cNvSpPr>
            <p:nvPr/>
          </p:nvSpPr>
          <p:spPr bwMode="auto">
            <a:xfrm>
              <a:off x="3648" y="3822"/>
              <a:ext cx="212" cy="147"/>
            </a:xfrm>
            <a:custGeom>
              <a:avLst/>
              <a:gdLst/>
              <a:ahLst/>
              <a:cxnLst>
                <a:cxn ang="0">
                  <a:pos x="152" y="161"/>
                </a:cxn>
                <a:cxn ang="0">
                  <a:pos x="226" y="132"/>
                </a:cxn>
                <a:cxn ang="0">
                  <a:pos x="279" y="106"/>
                </a:cxn>
                <a:cxn ang="0">
                  <a:pos x="313" y="82"/>
                </a:cxn>
                <a:cxn ang="0">
                  <a:pos x="331" y="64"/>
                </a:cxn>
                <a:cxn ang="0">
                  <a:pos x="331" y="45"/>
                </a:cxn>
                <a:cxn ang="0">
                  <a:pos x="316" y="29"/>
                </a:cxn>
                <a:cxn ang="0">
                  <a:pos x="288" y="15"/>
                </a:cxn>
                <a:cxn ang="0">
                  <a:pos x="247" y="3"/>
                </a:cxn>
                <a:cxn ang="0">
                  <a:pos x="223" y="2"/>
                </a:cxn>
                <a:cxn ang="0">
                  <a:pos x="199" y="0"/>
                </a:cxn>
                <a:cxn ang="0">
                  <a:pos x="176" y="0"/>
                </a:cxn>
                <a:cxn ang="0">
                  <a:pos x="158" y="3"/>
                </a:cxn>
                <a:cxn ang="0">
                  <a:pos x="141" y="7"/>
                </a:cxn>
                <a:cxn ang="0">
                  <a:pos x="131" y="16"/>
                </a:cxn>
                <a:cxn ang="0">
                  <a:pos x="127" y="30"/>
                </a:cxn>
                <a:cxn ang="0">
                  <a:pos x="131" y="54"/>
                </a:cxn>
                <a:cxn ang="0">
                  <a:pos x="110" y="55"/>
                </a:cxn>
                <a:cxn ang="0">
                  <a:pos x="89" y="59"/>
                </a:cxn>
                <a:cxn ang="0">
                  <a:pos x="69" y="63"/>
                </a:cxn>
                <a:cxn ang="0">
                  <a:pos x="52" y="71"/>
                </a:cxn>
                <a:cxn ang="0">
                  <a:pos x="35" y="79"/>
                </a:cxn>
                <a:cxn ang="0">
                  <a:pos x="21" y="92"/>
                </a:cxn>
                <a:cxn ang="0">
                  <a:pos x="8" y="107"/>
                </a:cxn>
                <a:cxn ang="0">
                  <a:pos x="0" y="129"/>
                </a:cxn>
                <a:cxn ang="0">
                  <a:pos x="7" y="145"/>
                </a:cxn>
                <a:cxn ang="0">
                  <a:pos x="19" y="160"/>
                </a:cxn>
                <a:cxn ang="0">
                  <a:pos x="34" y="167"/>
                </a:cxn>
                <a:cxn ang="0">
                  <a:pos x="52" y="174"/>
                </a:cxn>
                <a:cxn ang="0">
                  <a:pos x="72" y="175"/>
                </a:cxn>
                <a:cxn ang="0">
                  <a:pos x="96" y="174"/>
                </a:cxn>
                <a:cxn ang="0">
                  <a:pos x="121" y="169"/>
                </a:cxn>
                <a:cxn ang="0">
                  <a:pos x="152" y="161"/>
                </a:cxn>
              </a:cxnLst>
              <a:rect l="0" t="0" r="r" b="b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6" name="Freeform 86"/>
            <p:cNvSpPr>
              <a:spLocks noChangeArrowheads="1"/>
            </p:cNvSpPr>
            <p:nvPr/>
          </p:nvSpPr>
          <p:spPr bwMode="auto">
            <a:xfrm>
              <a:off x="3417" y="3961"/>
              <a:ext cx="73" cy="110"/>
            </a:xfrm>
            <a:custGeom>
              <a:avLst/>
              <a:gdLst/>
              <a:ahLst/>
              <a:cxnLst>
                <a:cxn ang="0">
                  <a:pos x="112" y="55"/>
                </a:cxn>
                <a:cxn ang="0">
                  <a:pos x="112" y="38"/>
                </a:cxn>
                <a:cxn ang="0">
                  <a:pos x="112" y="26"/>
                </a:cxn>
                <a:cxn ang="0">
                  <a:pos x="109" y="16"/>
                </a:cxn>
                <a:cxn ang="0">
                  <a:pos x="105" y="9"/>
                </a:cxn>
                <a:cxn ang="0">
                  <a:pos x="96" y="4"/>
                </a:cxn>
                <a:cxn ang="0">
                  <a:pos x="88" y="1"/>
                </a:cxn>
                <a:cxn ang="0">
                  <a:pos x="75" y="0"/>
                </a:cxn>
                <a:cxn ang="0">
                  <a:pos x="64" y="3"/>
                </a:cxn>
                <a:cxn ang="0">
                  <a:pos x="45" y="18"/>
                </a:cxn>
                <a:cxn ang="0">
                  <a:pos x="30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2" y="82"/>
                </a:cxn>
                <a:cxn ang="0">
                  <a:pos x="0" y="99"/>
                </a:cxn>
                <a:cxn ang="0">
                  <a:pos x="2" y="115"/>
                </a:cxn>
                <a:cxn ang="0">
                  <a:pos x="9" y="132"/>
                </a:cxn>
                <a:cxn ang="0">
                  <a:pos x="17" y="115"/>
                </a:cxn>
                <a:cxn ang="0">
                  <a:pos x="30" y="102"/>
                </a:cxn>
                <a:cxn ang="0">
                  <a:pos x="41" y="90"/>
                </a:cxn>
                <a:cxn ang="0">
                  <a:pos x="55" y="81"/>
                </a:cxn>
                <a:cxn ang="0">
                  <a:pos x="68" y="72"/>
                </a:cxn>
                <a:cxn ang="0">
                  <a:pos x="82" y="64"/>
                </a:cxn>
                <a:cxn ang="0">
                  <a:pos x="96" y="59"/>
                </a:cxn>
                <a:cxn ang="0">
                  <a:pos x="112" y="55"/>
                </a:cxn>
              </a:cxnLst>
              <a:rect l="0" t="0" r="r" b="b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7" name="Freeform 87"/>
            <p:cNvSpPr>
              <a:spLocks noChangeArrowheads="1"/>
            </p:cNvSpPr>
            <p:nvPr/>
          </p:nvSpPr>
          <p:spPr bwMode="auto">
            <a:xfrm>
              <a:off x="3571" y="3948"/>
              <a:ext cx="73" cy="110"/>
            </a:xfrm>
            <a:custGeom>
              <a:avLst/>
              <a:gdLst/>
              <a:ahLst/>
              <a:cxnLst>
                <a:cxn ang="0">
                  <a:pos x="112" y="56"/>
                </a:cxn>
                <a:cxn ang="0">
                  <a:pos x="113" y="39"/>
                </a:cxn>
                <a:cxn ang="0">
                  <a:pos x="113" y="26"/>
                </a:cxn>
                <a:cxn ang="0">
                  <a:pos x="110" y="16"/>
                </a:cxn>
                <a:cxn ang="0">
                  <a:pos x="106" y="9"/>
                </a:cxn>
                <a:cxn ang="0">
                  <a:pos x="97" y="4"/>
                </a:cxn>
                <a:cxn ang="0">
                  <a:pos x="89" y="1"/>
                </a:cxn>
                <a:cxn ang="0">
                  <a:pos x="76" y="0"/>
                </a:cxn>
                <a:cxn ang="0">
                  <a:pos x="65" y="1"/>
                </a:cxn>
                <a:cxn ang="0">
                  <a:pos x="45" y="17"/>
                </a:cxn>
                <a:cxn ang="0">
                  <a:pos x="30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2" y="82"/>
                </a:cxn>
                <a:cxn ang="0">
                  <a:pos x="0" y="99"/>
                </a:cxn>
                <a:cxn ang="0">
                  <a:pos x="3" y="116"/>
                </a:cxn>
                <a:cxn ang="0">
                  <a:pos x="10" y="133"/>
                </a:cxn>
                <a:cxn ang="0">
                  <a:pos x="18" y="116"/>
                </a:cxn>
                <a:cxn ang="0">
                  <a:pos x="30" y="102"/>
                </a:cxn>
                <a:cxn ang="0">
                  <a:pos x="42" y="89"/>
                </a:cxn>
                <a:cxn ang="0">
                  <a:pos x="55" y="80"/>
                </a:cxn>
                <a:cxn ang="0">
                  <a:pos x="68" y="71"/>
                </a:cxn>
                <a:cxn ang="0">
                  <a:pos x="82" y="64"/>
                </a:cxn>
                <a:cxn ang="0">
                  <a:pos x="96" y="59"/>
                </a:cxn>
                <a:cxn ang="0">
                  <a:pos x="112" y="56"/>
                </a:cxn>
              </a:cxnLst>
              <a:rect l="0" t="0" r="r" b="b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8" name="Freeform 88"/>
            <p:cNvSpPr>
              <a:spLocks noChangeArrowheads="1"/>
            </p:cNvSpPr>
            <p:nvPr/>
          </p:nvSpPr>
          <p:spPr bwMode="auto">
            <a:xfrm>
              <a:off x="3810" y="3438"/>
              <a:ext cx="231" cy="463"/>
            </a:xfrm>
            <a:custGeom>
              <a:avLst/>
              <a:gdLst/>
              <a:ahLst/>
              <a:cxnLst>
                <a:cxn ang="0">
                  <a:pos x="83" y="463"/>
                </a:cxn>
                <a:cxn ang="0">
                  <a:pos x="72" y="404"/>
                </a:cxn>
                <a:cxn ang="0">
                  <a:pos x="62" y="347"/>
                </a:cxn>
                <a:cxn ang="0">
                  <a:pos x="51" y="288"/>
                </a:cxn>
                <a:cxn ang="0">
                  <a:pos x="41" y="231"/>
                </a:cxn>
                <a:cxn ang="0">
                  <a:pos x="30" y="172"/>
                </a:cxn>
                <a:cxn ang="0">
                  <a:pos x="20" y="115"/>
                </a:cxn>
                <a:cxn ang="0">
                  <a:pos x="10" y="57"/>
                </a:cxn>
                <a:cxn ang="0">
                  <a:pos x="0" y="0"/>
                </a:cxn>
                <a:cxn ang="0">
                  <a:pos x="42" y="36"/>
                </a:cxn>
                <a:cxn ang="0">
                  <a:pos x="87" y="82"/>
                </a:cxn>
                <a:cxn ang="0">
                  <a:pos x="133" y="131"/>
                </a:cxn>
                <a:cxn ang="0">
                  <a:pos x="179" y="188"/>
                </a:cxn>
                <a:cxn ang="0">
                  <a:pos x="224" y="248"/>
                </a:cxn>
                <a:cxn ang="0">
                  <a:pos x="271" y="314"/>
                </a:cxn>
                <a:cxn ang="0">
                  <a:pos x="316" y="383"/>
                </a:cxn>
                <a:cxn ang="0">
                  <a:pos x="361" y="457"/>
                </a:cxn>
                <a:cxn ang="0">
                  <a:pos x="334" y="504"/>
                </a:cxn>
                <a:cxn ang="0">
                  <a:pos x="305" y="535"/>
                </a:cxn>
                <a:cxn ang="0">
                  <a:pos x="272" y="551"/>
                </a:cxn>
                <a:cxn ang="0">
                  <a:pos x="240" y="553"/>
                </a:cxn>
                <a:cxn ang="0">
                  <a:pos x="202" y="543"/>
                </a:cxn>
                <a:cxn ang="0">
                  <a:pos x="164" y="524"/>
                </a:cxn>
                <a:cxn ang="0">
                  <a:pos x="124" y="497"/>
                </a:cxn>
                <a:cxn ang="0">
                  <a:pos x="83" y="463"/>
                </a:cxn>
              </a:cxnLst>
              <a:rect l="0" t="0" r="r" b="b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09" name="Freeform 89"/>
            <p:cNvSpPr>
              <a:spLocks noChangeArrowheads="1"/>
            </p:cNvSpPr>
            <p:nvPr/>
          </p:nvSpPr>
          <p:spPr bwMode="auto">
            <a:xfrm>
              <a:off x="3061" y="2911"/>
              <a:ext cx="871" cy="927"/>
            </a:xfrm>
            <a:custGeom>
              <a:avLst/>
              <a:gdLst/>
              <a:ahLst/>
              <a:cxnLst>
                <a:cxn ang="0">
                  <a:pos x="1343" y="929"/>
                </a:cxn>
                <a:cxn ang="0">
                  <a:pos x="1309" y="888"/>
                </a:cxn>
                <a:cxn ang="0">
                  <a:pos x="1270" y="849"/>
                </a:cxn>
                <a:cxn ang="0">
                  <a:pos x="1226" y="811"/>
                </a:cxn>
                <a:cxn ang="0">
                  <a:pos x="1194" y="767"/>
                </a:cxn>
                <a:cxn ang="0">
                  <a:pos x="1173" y="717"/>
                </a:cxn>
                <a:cxn ang="0">
                  <a:pos x="1151" y="668"/>
                </a:cxn>
                <a:cxn ang="0">
                  <a:pos x="1132" y="618"/>
                </a:cxn>
                <a:cxn ang="0">
                  <a:pos x="1092" y="564"/>
                </a:cxn>
                <a:cxn ang="0">
                  <a:pos x="1030" y="516"/>
                </a:cxn>
                <a:cxn ang="0">
                  <a:pos x="966" y="476"/>
                </a:cxn>
                <a:cxn ang="0">
                  <a:pos x="903" y="442"/>
                </a:cxn>
                <a:cxn ang="0">
                  <a:pos x="876" y="421"/>
                </a:cxn>
                <a:cxn ang="0">
                  <a:pos x="886" y="405"/>
                </a:cxn>
                <a:cxn ang="0">
                  <a:pos x="896" y="391"/>
                </a:cxn>
                <a:cxn ang="0">
                  <a:pos x="906" y="375"/>
                </a:cxn>
                <a:cxn ang="0">
                  <a:pos x="911" y="320"/>
                </a:cxn>
                <a:cxn ang="0">
                  <a:pos x="880" y="228"/>
                </a:cxn>
                <a:cxn ang="0">
                  <a:pos x="824" y="136"/>
                </a:cxn>
                <a:cxn ang="0">
                  <a:pos x="765" y="45"/>
                </a:cxn>
                <a:cxn ang="0">
                  <a:pos x="652" y="34"/>
                </a:cxn>
                <a:cxn ang="0">
                  <a:pos x="470" y="94"/>
                </a:cxn>
                <a:cxn ang="0">
                  <a:pos x="289" y="166"/>
                </a:cxn>
                <a:cxn ang="0">
                  <a:pos x="120" y="277"/>
                </a:cxn>
                <a:cxn ang="0">
                  <a:pos x="15" y="416"/>
                </a:cxn>
                <a:cxn ang="0">
                  <a:pos x="0" y="499"/>
                </a:cxn>
                <a:cxn ang="0">
                  <a:pos x="24" y="546"/>
                </a:cxn>
                <a:cxn ang="0">
                  <a:pos x="73" y="570"/>
                </a:cxn>
                <a:cxn ang="0">
                  <a:pos x="163" y="593"/>
                </a:cxn>
                <a:cxn ang="0">
                  <a:pos x="265" y="683"/>
                </a:cxn>
                <a:cxn ang="0">
                  <a:pos x="406" y="806"/>
                </a:cxn>
                <a:cxn ang="0">
                  <a:pos x="660" y="899"/>
                </a:cxn>
                <a:cxn ang="0">
                  <a:pos x="899" y="963"/>
                </a:cxn>
                <a:cxn ang="0">
                  <a:pos x="989" y="1044"/>
                </a:cxn>
                <a:cxn ang="0">
                  <a:pos x="1082" y="1098"/>
                </a:cxn>
                <a:cxn ang="0">
                  <a:pos x="1177" y="1111"/>
                </a:cxn>
                <a:cxn ang="0">
                  <a:pos x="1270" y="1093"/>
                </a:cxn>
                <a:cxn ang="0">
                  <a:pos x="1326" y="1071"/>
                </a:cxn>
                <a:cxn ang="0">
                  <a:pos x="1353" y="1031"/>
                </a:cxn>
                <a:cxn ang="0">
                  <a:pos x="1359" y="978"/>
                </a:cxn>
              </a:cxnLst>
              <a:rect l="0" t="0" r="r" b="b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0" name="Freeform 90"/>
            <p:cNvSpPr>
              <a:spLocks noChangeArrowheads="1"/>
            </p:cNvSpPr>
            <p:nvPr/>
          </p:nvSpPr>
          <p:spPr bwMode="auto">
            <a:xfrm>
              <a:off x="3115" y="2921"/>
              <a:ext cx="760" cy="861"/>
            </a:xfrm>
            <a:custGeom>
              <a:avLst/>
              <a:gdLst/>
              <a:ahLst/>
              <a:cxnLst>
                <a:cxn ang="0">
                  <a:pos x="1172" y="871"/>
                </a:cxn>
                <a:cxn ang="0">
                  <a:pos x="1141" y="835"/>
                </a:cxn>
                <a:cxn ang="0">
                  <a:pos x="1107" y="801"/>
                </a:cxn>
                <a:cxn ang="0">
                  <a:pos x="1069" y="768"/>
                </a:cxn>
                <a:cxn ang="0">
                  <a:pos x="1039" y="730"/>
                </a:cxn>
                <a:cxn ang="0">
                  <a:pos x="1022" y="686"/>
                </a:cxn>
                <a:cxn ang="0">
                  <a:pos x="1004" y="643"/>
                </a:cxn>
                <a:cxn ang="0">
                  <a:pos x="987" y="600"/>
                </a:cxn>
                <a:cxn ang="0">
                  <a:pos x="952" y="554"/>
                </a:cxn>
                <a:cxn ang="0">
                  <a:pos x="898" y="511"/>
                </a:cxn>
                <a:cxn ang="0">
                  <a:pos x="843" y="476"/>
                </a:cxn>
                <a:cxn ang="0">
                  <a:pos x="786" y="447"/>
                </a:cxn>
                <a:cxn ang="0">
                  <a:pos x="764" y="425"/>
                </a:cxn>
                <a:cxn ang="0">
                  <a:pos x="779" y="399"/>
                </a:cxn>
                <a:cxn ang="0">
                  <a:pos x="795" y="369"/>
                </a:cxn>
                <a:cxn ang="0">
                  <a:pos x="809" y="341"/>
                </a:cxn>
                <a:cxn ang="0">
                  <a:pos x="813" y="290"/>
                </a:cxn>
                <a:cxn ang="0">
                  <a:pos x="785" y="207"/>
                </a:cxn>
                <a:cxn ang="0">
                  <a:pos x="734" y="123"/>
                </a:cxn>
                <a:cxn ang="0">
                  <a:pos x="679" y="40"/>
                </a:cxn>
                <a:cxn ang="0">
                  <a:pos x="580" y="33"/>
                </a:cxn>
                <a:cxn ang="0">
                  <a:pos x="418" y="102"/>
                </a:cxn>
                <a:cxn ang="0">
                  <a:pos x="256" y="186"/>
                </a:cxn>
                <a:cxn ang="0">
                  <a:pos x="106" y="298"/>
                </a:cxn>
                <a:cxn ang="0">
                  <a:pos x="14" y="421"/>
                </a:cxn>
                <a:cxn ang="0">
                  <a:pos x="0" y="481"/>
                </a:cxn>
                <a:cxn ang="0">
                  <a:pos x="20" y="504"/>
                </a:cxn>
                <a:cxn ang="0">
                  <a:pos x="64" y="511"/>
                </a:cxn>
                <a:cxn ang="0">
                  <a:pos x="143" y="531"/>
                </a:cxn>
                <a:cxn ang="0">
                  <a:pos x="232" y="625"/>
                </a:cxn>
                <a:cxn ang="0">
                  <a:pos x="353" y="749"/>
                </a:cxn>
                <a:cxn ang="0">
                  <a:pos x="575" y="844"/>
                </a:cxn>
                <a:cxn ang="0">
                  <a:pos x="784" y="900"/>
                </a:cxn>
                <a:cxn ang="0">
                  <a:pos x="863" y="972"/>
                </a:cxn>
                <a:cxn ang="0">
                  <a:pos x="945" y="1020"/>
                </a:cxn>
                <a:cxn ang="0">
                  <a:pos x="1028" y="1031"/>
                </a:cxn>
                <a:cxn ang="0">
                  <a:pos x="1107" y="1015"/>
                </a:cxn>
                <a:cxn ang="0">
                  <a:pos x="1158" y="997"/>
                </a:cxn>
                <a:cxn ang="0">
                  <a:pos x="1182" y="961"/>
                </a:cxn>
                <a:cxn ang="0">
                  <a:pos x="1186" y="914"/>
                </a:cxn>
              </a:cxnLst>
              <a:rect l="0" t="0" r="r" b="b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1" name="Freeform 91"/>
            <p:cNvSpPr>
              <a:spLocks noChangeArrowheads="1"/>
            </p:cNvSpPr>
            <p:nvPr/>
          </p:nvSpPr>
          <p:spPr bwMode="auto">
            <a:xfrm>
              <a:off x="3139" y="2948"/>
              <a:ext cx="710" cy="808"/>
            </a:xfrm>
            <a:custGeom>
              <a:avLst/>
              <a:gdLst/>
              <a:ahLst/>
              <a:cxnLst>
                <a:cxn ang="0">
                  <a:pos x="1095" y="816"/>
                </a:cxn>
                <a:cxn ang="0">
                  <a:pos x="1069" y="783"/>
                </a:cxn>
                <a:cxn ang="0">
                  <a:pos x="1035" y="752"/>
                </a:cxn>
                <a:cxn ang="0">
                  <a:pos x="999" y="721"/>
                </a:cxn>
                <a:cxn ang="0">
                  <a:pos x="974" y="686"/>
                </a:cxn>
                <a:cxn ang="0">
                  <a:pos x="957" y="644"/>
                </a:cxn>
                <a:cxn ang="0">
                  <a:pos x="940" y="603"/>
                </a:cxn>
                <a:cxn ang="0">
                  <a:pos x="923" y="561"/>
                </a:cxn>
                <a:cxn ang="0">
                  <a:pos x="891" y="518"/>
                </a:cxn>
                <a:cxn ang="0">
                  <a:pos x="840" y="478"/>
                </a:cxn>
                <a:cxn ang="0">
                  <a:pos x="789" y="445"/>
                </a:cxn>
                <a:cxn ang="0">
                  <a:pos x="738" y="419"/>
                </a:cxn>
                <a:cxn ang="0">
                  <a:pos x="716" y="400"/>
                </a:cxn>
                <a:cxn ang="0">
                  <a:pos x="728" y="375"/>
                </a:cxn>
                <a:cxn ang="0">
                  <a:pos x="744" y="345"/>
                </a:cxn>
                <a:cxn ang="0">
                  <a:pos x="757" y="320"/>
                </a:cxn>
                <a:cxn ang="0">
                  <a:pos x="762" y="273"/>
                </a:cxn>
                <a:cxn ang="0">
                  <a:pos x="737" y="193"/>
                </a:cxn>
                <a:cxn ang="0">
                  <a:pos x="692" y="115"/>
                </a:cxn>
                <a:cxn ang="0">
                  <a:pos x="642" y="37"/>
                </a:cxn>
                <a:cxn ang="0">
                  <a:pos x="550" y="31"/>
                </a:cxn>
                <a:cxn ang="0">
                  <a:pos x="397" y="97"/>
                </a:cxn>
                <a:cxn ang="0">
                  <a:pos x="241" y="175"/>
                </a:cxn>
                <a:cxn ang="0">
                  <a:pos x="99" y="281"/>
                </a:cxn>
                <a:cxn ang="0">
                  <a:pos x="13" y="394"/>
                </a:cxn>
                <a:cxn ang="0">
                  <a:pos x="0" y="451"/>
                </a:cxn>
                <a:cxn ang="0">
                  <a:pos x="20" y="473"/>
                </a:cxn>
                <a:cxn ang="0">
                  <a:pos x="59" y="479"/>
                </a:cxn>
                <a:cxn ang="0">
                  <a:pos x="133" y="499"/>
                </a:cxn>
                <a:cxn ang="0">
                  <a:pos x="216" y="585"/>
                </a:cxn>
                <a:cxn ang="0">
                  <a:pos x="330" y="701"/>
                </a:cxn>
                <a:cxn ang="0">
                  <a:pos x="538" y="790"/>
                </a:cxn>
                <a:cxn ang="0">
                  <a:pos x="733" y="845"/>
                </a:cxn>
                <a:cxn ang="0">
                  <a:pos x="807" y="910"/>
                </a:cxn>
                <a:cxn ang="0">
                  <a:pos x="884" y="956"/>
                </a:cxn>
                <a:cxn ang="0">
                  <a:pos x="961" y="966"/>
                </a:cxn>
                <a:cxn ang="0">
                  <a:pos x="1036" y="951"/>
                </a:cxn>
                <a:cxn ang="0">
                  <a:pos x="1083" y="934"/>
                </a:cxn>
                <a:cxn ang="0">
                  <a:pos x="1104" y="900"/>
                </a:cxn>
                <a:cxn ang="0">
                  <a:pos x="1108" y="857"/>
                </a:cxn>
              </a:cxnLst>
              <a:rect l="0" t="0" r="r" b="b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2" name="Freeform 92"/>
            <p:cNvSpPr>
              <a:spLocks noChangeArrowheads="1"/>
            </p:cNvSpPr>
            <p:nvPr/>
          </p:nvSpPr>
          <p:spPr bwMode="auto">
            <a:xfrm>
              <a:off x="3162" y="2975"/>
              <a:ext cx="664" cy="752"/>
            </a:xfrm>
            <a:custGeom>
              <a:avLst/>
              <a:gdLst/>
              <a:ahLst/>
              <a:cxnLst>
                <a:cxn ang="0">
                  <a:pos x="1024" y="762"/>
                </a:cxn>
                <a:cxn ang="0">
                  <a:pos x="997" y="731"/>
                </a:cxn>
                <a:cxn ang="0">
                  <a:pos x="966" y="701"/>
                </a:cxn>
                <a:cxn ang="0">
                  <a:pos x="933" y="672"/>
                </a:cxn>
                <a:cxn ang="0">
                  <a:pos x="909" y="639"/>
                </a:cxn>
                <a:cxn ang="0">
                  <a:pos x="894" y="600"/>
                </a:cxn>
                <a:cxn ang="0">
                  <a:pos x="878" y="562"/>
                </a:cxn>
                <a:cxn ang="0">
                  <a:pos x="863" y="525"/>
                </a:cxn>
                <a:cxn ang="0">
                  <a:pos x="832" y="484"/>
                </a:cxn>
                <a:cxn ang="0">
                  <a:pos x="785" y="448"/>
                </a:cxn>
                <a:cxn ang="0">
                  <a:pos x="738" y="416"/>
                </a:cxn>
                <a:cxn ang="0">
                  <a:pos x="689" y="390"/>
                </a:cxn>
                <a:cxn ang="0">
                  <a:pos x="669" y="373"/>
                </a:cxn>
                <a:cxn ang="0">
                  <a:pos x="681" y="350"/>
                </a:cxn>
                <a:cxn ang="0">
                  <a:pos x="695" y="322"/>
                </a:cxn>
                <a:cxn ang="0">
                  <a:pos x="707" y="299"/>
                </a:cxn>
                <a:cxn ang="0">
                  <a:pos x="713" y="254"/>
                </a:cxn>
                <a:cxn ang="0">
                  <a:pos x="690" y="180"/>
                </a:cxn>
                <a:cxn ang="0">
                  <a:pos x="651" y="105"/>
                </a:cxn>
                <a:cxn ang="0">
                  <a:pos x="609" y="34"/>
                </a:cxn>
                <a:cxn ang="0">
                  <a:pos x="521" y="28"/>
                </a:cxn>
                <a:cxn ang="0">
                  <a:pos x="376" y="90"/>
                </a:cxn>
                <a:cxn ang="0">
                  <a:pos x="229" y="164"/>
                </a:cxn>
                <a:cxn ang="0">
                  <a:pos x="92" y="263"/>
                </a:cxn>
                <a:cxn ang="0">
                  <a:pos x="12" y="371"/>
                </a:cxn>
                <a:cxn ang="0">
                  <a:pos x="0" y="421"/>
                </a:cxn>
                <a:cxn ang="0">
                  <a:pos x="19" y="441"/>
                </a:cxn>
                <a:cxn ang="0">
                  <a:pos x="57" y="448"/>
                </a:cxn>
                <a:cxn ang="0">
                  <a:pos x="124" y="465"/>
                </a:cxn>
                <a:cxn ang="0">
                  <a:pos x="202" y="547"/>
                </a:cxn>
                <a:cxn ang="0">
                  <a:pos x="309" y="655"/>
                </a:cxn>
                <a:cxn ang="0">
                  <a:pos x="503" y="737"/>
                </a:cxn>
                <a:cxn ang="0">
                  <a:pos x="685" y="787"/>
                </a:cxn>
                <a:cxn ang="0">
                  <a:pos x="754" y="848"/>
                </a:cxn>
                <a:cxn ang="0">
                  <a:pos x="825" y="891"/>
                </a:cxn>
                <a:cxn ang="0">
                  <a:pos x="897" y="901"/>
                </a:cxn>
                <a:cxn ang="0">
                  <a:pos x="967" y="888"/>
                </a:cxn>
                <a:cxn ang="0">
                  <a:pos x="1011" y="869"/>
                </a:cxn>
                <a:cxn ang="0">
                  <a:pos x="1031" y="839"/>
                </a:cxn>
                <a:cxn ang="0">
                  <a:pos x="1035" y="800"/>
                </a:cxn>
              </a:cxnLst>
              <a:rect l="0" t="0" r="r" b="b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3" name="Freeform 93"/>
            <p:cNvSpPr>
              <a:spLocks noChangeArrowheads="1"/>
            </p:cNvSpPr>
            <p:nvPr/>
          </p:nvSpPr>
          <p:spPr bwMode="auto">
            <a:xfrm>
              <a:off x="3185" y="3002"/>
              <a:ext cx="615" cy="700"/>
            </a:xfrm>
            <a:custGeom>
              <a:avLst/>
              <a:gdLst/>
              <a:ahLst/>
              <a:cxnLst>
                <a:cxn ang="0">
                  <a:pos x="949" y="709"/>
                </a:cxn>
                <a:cxn ang="0">
                  <a:pos x="923" y="679"/>
                </a:cxn>
                <a:cxn ang="0">
                  <a:pos x="895" y="652"/>
                </a:cxn>
                <a:cxn ang="0">
                  <a:pos x="865" y="626"/>
                </a:cxn>
                <a:cxn ang="0">
                  <a:pos x="841" y="594"/>
                </a:cxn>
                <a:cxn ang="0">
                  <a:pos x="827" y="559"/>
                </a:cxn>
                <a:cxn ang="0">
                  <a:pos x="813" y="524"/>
                </a:cxn>
                <a:cxn ang="0">
                  <a:pos x="799" y="489"/>
                </a:cxn>
                <a:cxn ang="0">
                  <a:pos x="771" y="451"/>
                </a:cxn>
                <a:cxn ang="0">
                  <a:pos x="727" y="417"/>
                </a:cxn>
                <a:cxn ang="0">
                  <a:pos x="683" y="388"/>
                </a:cxn>
                <a:cxn ang="0">
                  <a:pos x="638" y="365"/>
                </a:cxn>
                <a:cxn ang="0">
                  <a:pos x="620" y="348"/>
                </a:cxn>
                <a:cxn ang="0">
                  <a:pos x="631" y="327"/>
                </a:cxn>
                <a:cxn ang="0">
                  <a:pos x="644" y="302"/>
                </a:cxn>
                <a:cxn ang="0">
                  <a:pos x="655" y="280"/>
                </a:cxn>
                <a:cxn ang="0">
                  <a:pos x="661" y="238"/>
                </a:cxn>
                <a:cxn ang="0">
                  <a:pos x="644" y="169"/>
                </a:cxn>
                <a:cxn ang="0">
                  <a:pos x="608" y="100"/>
                </a:cxn>
                <a:cxn ang="0">
                  <a:pos x="570" y="32"/>
                </a:cxn>
                <a:cxn ang="0">
                  <a:pos x="490" y="26"/>
                </a:cxn>
                <a:cxn ang="0">
                  <a:pos x="353" y="83"/>
                </a:cxn>
                <a:cxn ang="0">
                  <a:pos x="215" y="153"/>
                </a:cxn>
                <a:cxn ang="0">
                  <a:pos x="87" y="246"/>
                </a:cxn>
                <a:cxn ang="0">
                  <a:pos x="13" y="345"/>
                </a:cxn>
                <a:cxn ang="0">
                  <a:pos x="0" y="392"/>
                </a:cxn>
                <a:cxn ang="0">
                  <a:pos x="18" y="410"/>
                </a:cxn>
                <a:cxn ang="0">
                  <a:pos x="54" y="416"/>
                </a:cxn>
                <a:cxn ang="0">
                  <a:pos x="116" y="433"/>
                </a:cxn>
                <a:cxn ang="0">
                  <a:pos x="188" y="507"/>
                </a:cxn>
                <a:cxn ang="0">
                  <a:pos x="287" y="607"/>
                </a:cxn>
                <a:cxn ang="0">
                  <a:pos x="464" y="685"/>
                </a:cxn>
                <a:cxn ang="0">
                  <a:pos x="632" y="732"/>
                </a:cxn>
                <a:cxn ang="0">
                  <a:pos x="697" y="789"/>
                </a:cxn>
                <a:cxn ang="0">
                  <a:pos x="764" y="828"/>
                </a:cxn>
                <a:cxn ang="0">
                  <a:pos x="831" y="836"/>
                </a:cxn>
                <a:cxn ang="0">
                  <a:pos x="896" y="824"/>
                </a:cxn>
                <a:cxn ang="0">
                  <a:pos x="936" y="809"/>
                </a:cxn>
                <a:cxn ang="0">
                  <a:pos x="956" y="780"/>
                </a:cxn>
                <a:cxn ang="0">
                  <a:pos x="960" y="743"/>
                </a:cxn>
              </a:cxnLst>
              <a:rect l="0" t="0" r="r" b="b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4" name="Freeform 94"/>
            <p:cNvSpPr>
              <a:spLocks noChangeArrowheads="1"/>
            </p:cNvSpPr>
            <p:nvPr/>
          </p:nvSpPr>
          <p:spPr bwMode="auto">
            <a:xfrm>
              <a:off x="3425" y="3177"/>
              <a:ext cx="202" cy="94"/>
            </a:xfrm>
            <a:custGeom>
              <a:avLst/>
              <a:gdLst/>
              <a:ahLst/>
              <a:cxnLst>
                <a:cxn ang="0">
                  <a:pos x="219" y="76"/>
                </a:cxn>
                <a:cxn ang="0">
                  <a:pos x="192" y="55"/>
                </a:cxn>
                <a:cxn ang="0">
                  <a:pos x="167" y="38"/>
                </a:cxn>
                <a:cxn ang="0">
                  <a:pos x="140" y="24"/>
                </a:cxn>
                <a:cxn ang="0">
                  <a:pos x="114" y="13"/>
                </a:cxn>
                <a:cxn ang="0">
                  <a:pos x="86" y="5"/>
                </a:cxn>
                <a:cxn ang="0">
                  <a:pos x="58" y="2"/>
                </a:cxn>
                <a:cxn ang="0">
                  <a:pos x="28" y="0"/>
                </a:cxn>
                <a:cxn ang="0">
                  <a:pos x="0" y="4"/>
                </a:cxn>
                <a:cxn ang="0">
                  <a:pos x="32" y="4"/>
                </a:cxn>
                <a:cxn ang="0">
                  <a:pos x="64" y="9"/>
                </a:cxn>
                <a:cxn ang="0">
                  <a:pos x="93" y="16"/>
                </a:cxn>
                <a:cxn ang="0">
                  <a:pos x="120" y="26"/>
                </a:cxn>
                <a:cxn ang="0">
                  <a:pos x="144" y="37"/>
                </a:cxn>
                <a:cxn ang="0">
                  <a:pos x="168" y="51"/>
                </a:cxn>
                <a:cxn ang="0">
                  <a:pos x="189" y="67"/>
                </a:cxn>
                <a:cxn ang="0">
                  <a:pos x="210" y="86"/>
                </a:cxn>
                <a:cxn ang="0">
                  <a:pos x="219" y="90"/>
                </a:cxn>
                <a:cxn ang="0">
                  <a:pos x="230" y="94"/>
                </a:cxn>
                <a:cxn ang="0">
                  <a:pos x="241" y="98"/>
                </a:cxn>
                <a:cxn ang="0">
                  <a:pos x="254" y="102"/>
                </a:cxn>
                <a:cxn ang="0">
                  <a:pos x="265" y="105"/>
                </a:cxn>
                <a:cxn ang="0">
                  <a:pos x="278" y="107"/>
                </a:cxn>
                <a:cxn ang="0">
                  <a:pos x="292" y="110"/>
                </a:cxn>
                <a:cxn ang="0">
                  <a:pos x="308" y="114"/>
                </a:cxn>
                <a:cxn ang="0">
                  <a:pos x="312" y="107"/>
                </a:cxn>
                <a:cxn ang="0">
                  <a:pos x="316" y="102"/>
                </a:cxn>
                <a:cxn ang="0">
                  <a:pos x="302" y="101"/>
                </a:cxn>
                <a:cxn ang="0">
                  <a:pos x="289" y="99"/>
                </a:cxn>
                <a:cxn ang="0">
                  <a:pos x="277" y="97"/>
                </a:cxn>
                <a:cxn ang="0">
                  <a:pos x="264" y="94"/>
                </a:cxn>
                <a:cxn ang="0">
                  <a:pos x="251" y="90"/>
                </a:cxn>
                <a:cxn ang="0">
                  <a:pos x="240" y="86"/>
                </a:cxn>
                <a:cxn ang="0">
                  <a:pos x="229" y="81"/>
                </a:cxn>
                <a:cxn ang="0">
                  <a:pos x="219" y="76"/>
                </a:cxn>
              </a:cxnLst>
              <a:rect l="0" t="0" r="r" b="b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5" name="Freeform 95"/>
            <p:cNvSpPr>
              <a:spLocks noChangeArrowheads="1"/>
            </p:cNvSpPr>
            <p:nvPr/>
          </p:nvSpPr>
          <p:spPr bwMode="auto">
            <a:xfrm>
              <a:off x="3648" y="3542"/>
              <a:ext cx="204" cy="289"/>
            </a:xfrm>
            <a:custGeom>
              <a:avLst/>
              <a:gdLst/>
              <a:ahLst/>
              <a:cxnLst>
                <a:cxn ang="0">
                  <a:pos x="318" y="340"/>
                </a:cxn>
                <a:cxn ang="0">
                  <a:pos x="280" y="276"/>
                </a:cxn>
                <a:cxn ang="0">
                  <a:pos x="241" y="224"/>
                </a:cxn>
                <a:cxn ang="0">
                  <a:pos x="202" y="179"/>
                </a:cxn>
                <a:cxn ang="0">
                  <a:pos x="162" y="139"/>
                </a:cxn>
                <a:cxn ang="0">
                  <a:pos x="121" y="101"/>
                </a:cxn>
                <a:cxn ang="0">
                  <a:pos x="81" y="68"/>
                </a:cxn>
                <a:cxn ang="0">
                  <a:pos x="40" y="34"/>
                </a:cxn>
                <a:cxn ang="0">
                  <a:pos x="0" y="0"/>
                </a:cxn>
                <a:cxn ang="0">
                  <a:pos x="38" y="36"/>
                </a:cxn>
                <a:cxn ang="0">
                  <a:pos x="78" y="73"/>
                </a:cxn>
                <a:cxn ang="0">
                  <a:pos x="116" y="108"/>
                </a:cxn>
                <a:cxn ang="0">
                  <a:pos x="155" y="149"/>
                </a:cxn>
                <a:cxn ang="0">
                  <a:pos x="192" y="189"/>
                </a:cxn>
                <a:cxn ang="0">
                  <a:pos x="230" y="236"/>
                </a:cxn>
                <a:cxn ang="0">
                  <a:pos x="267" y="287"/>
                </a:cxn>
                <a:cxn ang="0">
                  <a:pos x="302" y="346"/>
                </a:cxn>
                <a:cxn ang="0">
                  <a:pos x="309" y="343"/>
                </a:cxn>
                <a:cxn ang="0">
                  <a:pos x="318" y="340"/>
                </a:cxn>
              </a:cxnLst>
              <a:rect l="0" t="0" r="r" b="b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6" name="Freeform 96"/>
            <p:cNvSpPr>
              <a:spLocks noChangeArrowheads="1"/>
            </p:cNvSpPr>
            <p:nvPr/>
          </p:nvSpPr>
          <p:spPr bwMode="auto">
            <a:xfrm>
              <a:off x="3720" y="3461"/>
              <a:ext cx="113" cy="115"/>
            </a:xfrm>
            <a:custGeom>
              <a:avLst/>
              <a:gdLst/>
              <a:ahLst/>
              <a:cxnLst>
                <a:cxn ang="0">
                  <a:pos x="175" y="124"/>
                </a:cxn>
                <a:cxn ang="0">
                  <a:pos x="152" y="108"/>
                </a:cxn>
                <a:cxn ang="0">
                  <a:pos x="130" y="93"/>
                </a:cxn>
                <a:cxn ang="0">
                  <a:pos x="108" y="77"/>
                </a:cxn>
                <a:cxn ang="0">
                  <a:pos x="87" y="61"/>
                </a:cxn>
                <a:cxn ang="0">
                  <a:pos x="65" y="46"/>
                </a:cxn>
                <a:cxn ang="0">
                  <a:pos x="42" y="30"/>
                </a:cxn>
                <a:cxn ang="0">
                  <a:pos x="21" y="14"/>
                </a:cxn>
                <a:cxn ang="0">
                  <a:pos x="0" y="0"/>
                </a:cxn>
                <a:cxn ang="0">
                  <a:pos x="21" y="17"/>
                </a:cxn>
                <a:cxn ang="0">
                  <a:pos x="42" y="34"/>
                </a:cxn>
                <a:cxn ang="0">
                  <a:pos x="65" y="51"/>
                </a:cxn>
                <a:cxn ang="0">
                  <a:pos x="87" y="69"/>
                </a:cxn>
                <a:cxn ang="0">
                  <a:pos x="110" y="86"/>
                </a:cxn>
                <a:cxn ang="0">
                  <a:pos x="132" y="103"/>
                </a:cxn>
                <a:cxn ang="0">
                  <a:pos x="155" y="120"/>
                </a:cxn>
                <a:cxn ang="0">
                  <a:pos x="179" y="138"/>
                </a:cxn>
                <a:cxn ang="0">
                  <a:pos x="175" y="131"/>
                </a:cxn>
                <a:cxn ang="0">
                  <a:pos x="175" y="124"/>
                </a:cxn>
              </a:cxnLst>
              <a:rect l="0" t="0" r="r" b="b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9360">
              <a:solidFill>
                <a:srgbClr val="611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7" name="Freeform 97"/>
            <p:cNvSpPr>
              <a:spLocks noChangeArrowheads="1"/>
            </p:cNvSpPr>
            <p:nvPr/>
          </p:nvSpPr>
          <p:spPr bwMode="auto">
            <a:xfrm>
              <a:off x="4144" y="2677"/>
              <a:ext cx="188" cy="239"/>
            </a:xfrm>
            <a:custGeom>
              <a:avLst/>
              <a:gdLst/>
              <a:ahLst/>
              <a:cxnLst>
                <a:cxn ang="0">
                  <a:pos x="148" y="287"/>
                </a:cxn>
                <a:cxn ang="0">
                  <a:pos x="100" y="264"/>
                </a:cxn>
                <a:cxn ang="0">
                  <a:pos x="66" y="238"/>
                </a:cxn>
                <a:cxn ang="0">
                  <a:pos x="39" y="207"/>
                </a:cxn>
                <a:cxn ang="0">
                  <a:pos x="22" y="171"/>
                </a:cxn>
                <a:cxn ang="0">
                  <a:pos x="9" y="131"/>
                </a:cxn>
                <a:cxn ang="0">
                  <a:pos x="4" y="89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2" y="37"/>
                </a:cxn>
                <a:cxn ang="0">
                  <a:pos x="8" y="72"/>
                </a:cxn>
                <a:cxn ang="0">
                  <a:pos x="18" y="103"/>
                </a:cxn>
                <a:cxn ang="0">
                  <a:pos x="33" y="132"/>
                </a:cxn>
                <a:cxn ang="0">
                  <a:pos x="50" y="154"/>
                </a:cxn>
                <a:cxn ang="0">
                  <a:pos x="76" y="173"/>
                </a:cxn>
                <a:cxn ang="0">
                  <a:pos x="105" y="184"/>
                </a:cxn>
                <a:cxn ang="0">
                  <a:pos x="142" y="192"/>
                </a:cxn>
                <a:cxn ang="0">
                  <a:pos x="168" y="170"/>
                </a:cxn>
                <a:cxn ang="0">
                  <a:pos x="183" y="145"/>
                </a:cxn>
                <a:cxn ang="0">
                  <a:pos x="192" y="116"/>
                </a:cxn>
                <a:cxn ang="0">
                  <a:pos x="200" y="88"/>
                </a:cxn>
                <a:cxn ang="0">
                  <a:pos x="207" y="60"/>
                </a:cxn>
                <a:cxn ang="0">
                  <a:pos x="223" y="39"/>
                </a:cxn>
                <a:cxn ang="0">
                  <a:pos x="249" y="25"/>
                </a:cxn>
                <a:cxn ang="0">
                  <a:pos x="293" y="22"/>
                </a:cxn>
                <a:cxn ang="0">
                  <a:pos x="282" y="33"/>
                </a:cxn>
                <a:cxn ang="0">
                  <a:pos x="273" y="43"/>
                </a:cxn>
                <a:cxn ang="0">
                  <a:pos x="262" y="55"/>
                </a:cxn>
                <a:cxn ang="0">
                  <a:pos x="254" y="67"/>
                </a:cxn>
                <a:cxn ang="0">
                  <a:pos x="242" y="96"/>
                </a:cxn>
                <a:cxn ang="0">
                  <a:pos x="235" y="128"/>
                </a:cxn>
                <a:cxn ang="0">
                  <a:pos x="230" y="162"/>
                </a:cxn>
                <a:cxn ang="0">
                  <a:pos x="224" y="196"/>
                </a:cxn>
                <a:cxn ang="0">
                  <a:pos x="214" y="226"/>
                </a:cxn>
                <a:cxn ang="0">
                  <a:pos x="200" y="254"/>
                </a:cxn>
                <a:cxn ang="0">
                  <a:pos x="177" y="274"/>
                </a:cxn>
                <a:cxn ang="0">
                  <a:pos x="148" y="287"/>
                </a:cxn>
              </a:cxnLst>
              <a:rect l="0" t="0" r="r" b="b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8" name="Freeform 98"/>
            <p:cNvSpPr>
              <a:spLocks noChangeArrowheads="1"/>
            </p:cNvSpPr>
            <p:nvPr/>
          </p:nvSpPr>
          <p:spPr bwMode="auto">
            <a:xfrm>
              <a:off x="4149" y="2697"/>
              <a:ext cx="178" cy="207"/>
            </a:xfrm>
            <a:custGeom>
              <a:avLst/>
              <a:gdLst/>
              <a:ahLst/>
              <a:cxnLst>
                <a:cxn ang="0">
                  <a:pos x="141" y="247"/>
                </a:cxn>
                <a:cxn ang="0">
                  <a:pos x="98" y="228"/>
                </a:cxn>
                <a:cxn ang="0">
                  <a:pos x="66" y="206"/>
                </a:cxn>
                <a:cxn ang="0">
                  <a:pos x="41" y="180"/>
                </a:cxn>
                <a:cxn ang="0">
                  <a:pos x="24" y="151"/>
                </a:cxn>
                <a:cxn ang="0">
                  <a:pos x="11" y="119"/>
                </a:cxn>
                <a:cxn ang="0">
                  <a:pos x="4" y="85"/>
                </a:cxn>
                <a:cxn ang="0">
                  <a:pos x="0" y="48"/>
                </a:cxn>
                <a:cxn ang="0">
                  <a:pos x="0" y="13"/>
                </a:cxn>
                <a:cxn ang="0">
                  <a:pos x="1" y="43"/>
                </a:cxn>
                <a:cxn ang="0">
                  <a:pos x="8" y="72"/>
                </a:cxn>
                <a:cxn ang="0">
                  <a:pos x="18" y="96"/>
                </a:cxn>
                <a:cxn ang="0">
                  <a:pos x="34" y="120"/>
                </a:cxn>
                <a:cxn ang="0">
                  <a:pos x="52" y="138"/>
                </a:cxn>
                <a:cxn ang="0">
                  <a:pos x="74" y="153"/>
                </a:cxn>
                <a:cxn ang="0">
                  <a:pos x="101" y="162"/>
                </a:cxn>
                <a:cxn ang="0">
                  <a:pos x="135" y="168"/>
                </a:cxn>
                <a:cxn ang="0">
                  <a:pos x="158" y="150"/>
                </a:cxn>
                <a:cxn ang="0">
                  <a:pos x="173" y="125"/>
                </a:cxn>
                <a:cxn ang="0">
                  <a:pos x="183" y="96"/>
                </a:cxn>
                <a:cxn ang="0">
                  <a:pos x="192" y="68"/>
                </a:cxn>
                <a:cxn ang="0">
                  <a:pos x="200" y="40"/>
                </a:cxn>
                <a:cxn ang="0">
                  <a:pos x="217" y="18"/>
                </a:cxn>
                <a:cxn ang="0">
                  <a:pos x="241" y="2"/>
                </a:cxn>
                <a:cxn ang="0">
                  <a:pos x="281" y="0"/>
                </a:cxn>
                <a:cxn ang="0">
                  <a:pos x="271" y="9"/>
                </a:cxn>
                <a:cxn ang="0">
                  <a:pos x="261" y="19"/>
                </a:cxn>
                <a:cxn ang="0">
                  <a:pos x="252" y="30"/>
                </a:cxn>
                <a:cxn ang="0">
                  <a:pos x="245" y="40"/>
                </a:cxn>
                <a:cxn ang="0">
                  <a:pos x="234" y="65"/>
                </a:cxn>
                <a:cxn ang="0">
                  <a:pos x="227" y="95"/>
                </a:cxn>
                <a:cxn ang="0">
                  <a:pos x="220" y="126"/>
                </a:cxn>
                <a:cxn ang="0">
                  <a:pos x="214" y="159"/>
                </a:cxn>
                <a:cxn ang="0">
                  <a:pos x="203" y="188"/>
                </a:cxn>
                <a:cxn ang="0">
                  <a:pos x="189" y="214"/>
                </a:cxn>
                <a:cxn ang="0">
                  <a:pos x="168" y="233"/>
                </a:cxn>
                <a:cxn ang="0">
                  <a:pos x="141" y="247"/>
                </a:cxn>
              </a:cxnLst>
              <a:rect l="0" t="0" r="r" b="b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19" name="Freeform 99"/>
            <p:cNvSpPr>
              <a:spLocks noChangeArrowheads="1"/>
            </p:cNvSpPr>
            <p:nvPr/>
          </p:nvSpPr>
          <p:spPr bwMode="auto">
            <a:xfrm>
              <a:off x="4154" y="2699"/>
              <a:ext cx="171" cy="188"/>
            </a:xfrm>
            <a:custGeom>
              <a:avLst/>
              <a:gdLst/>
              <a:ahLst/>
              <a:cxnLst>
                <a:cxn ang="0">
                  <a:pos x="134" y="228"/>
                </a:cxn>
                <a:cxn ang="0">
                  <a:pos x="97" y="213"/>
                </a:cxn>
                <a:cxn ang="0">
                  <a:pos x="67" y="196"/>
                </a:cxn>
                <a:cxn ang="0">
                  <a:pos x="43" y="177"/>
                </a:cxn>
                <a:cxn ang="0">
                  <a:pos x="27" y="154"/>
                </a:cxn>
                <a:cxn ang="0">
                  <a:pos x="14" y="130"/>
                </a:cxn>
                <a:cxn ang="0">
                  <a:pos x="5" y="104"/>
                </a:cxn>
                <a:cxn ang="0">
                  <a:pos x="0" y="75"/>
                </a:cxn>
                <a:cxn ang="0">
                  <a:pos x="0" y="47"/>
                </a:cxn>
                <a:cxn ang="0">
                  <a:pos x="3" y="70"/>
                </a:cxn>
                <a:cxn ang="0">
                  <a:pos x="10" y="92"/>
                </a:cxn>
                <a:cxn ang="0">
                  <a:pos x="21" y="111"/>
                </a:cxn>
                <a:cxn ang="0">
                  <a:pos x="36" y="128"/>
                </a:cxn>
                <a:cxn ang="0">
                  <a:pos x="53" y="141"/>
                </a:cxn>
                <a:cxn ang="0">
                  <a:pos x="75" y="153"/>
                </a:cxn>
                <a:cxn ang="0">
                  <a:pos x="99" y="161"/>
                </a:cxn>
                <a:cxn ang="0">
                  <a:pos x="128" y="165"/>
                </a:cxn>
                <a:cxn ang="0">
                  <a:pos x="148" y="148"/>
                </a:cxn>
                <a:cxn ang="0">
                  <a:pos x="163" y="126"/>
                </a:cxn>
                <a:cxn ang="0">
                  <a:pos x="173" y="98"/>
                </a:cxn>
                <a:cxn ang="0">
                  <a:pos x="183" y="71"/>
                </a:cxn>
                <a:cxn ang="0">
                  <a:pos x="193" y="42"/>
                </a:cxn>
                <a:cxn ang="0">
                  <a:pos x="210" y="20"/>
                </a:cxn>
                <a:cxn ang="0">
                  <a:pos x="233" y="4"/>
                </a:cxn>
                <a:cxn ang="0">
                  <a:pos x="266" y="0"/>
                </a:cxn>
                <a:cxn ang="0">
                  <a:pos x="258" y="7"/>
                </a:cxn>
                <a:cxn ang="0">
                  <a:pos x="251" y="19"/>
                </a:cxn>
                <a:cxn ang="0">
                  <a:pos x="242" y="28"/>
                </a:cxn>
                <a:cxn ang="0">
                  <a:pos x="237" y="37"/>
                </a:cxn>
                <a:cxn ang="0">
                  <a:pos x="227" y="58"/>
                </a:cxn>
                <a:cxn ang="0">
                  <a:pos x="218" y="84"/>
                </a:cxn>
                <a:cxn ang="0">
                  <a:pos x="210" y="114"/>
                </a:cxn>
                <a:cxn ang="0">
                  <a:pos x="203" y="144"/>
                </a:cxn>
                <a:cxn ang="0">
                  <a:pos x="192" y="173"/>
                </a:cxn>
                <a:cxn ang="0">
                  <a:pos x="178" y="198"/>
                </a:cxn>
                <a:cxn ang="0">
                  <a:pos x="158" y="216"/>
                </a:cxn>
                <a:cxn ang="0">
                  <a:pos x="134" y="228"/>
                </a:cxn>
              </a:cxnLst>
              <a:rect l="0" t="0" r="r" b="b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0" name="Freeform 100"/>
            <p:cNvSpPr>
              <a:spLocks noChangeArrowheads="1"/>
            </p:cNvSpPr>
            <p:nvPr/>
          </p:nvSpPr>
          <p:spPr bwMode="auto">
            <a:xfrm>
              <a:off x="4158" y="2702"/>
              <a:ext cx="161" cy="173"/>
            </a:xfrm>
            <a:custGeom>
              <a:avLst/>
              <a:gdLst/>
              <a:ahLst/>
              <a:cxnLst>
                <a:cxn ang="0">
                  <a:pos x="127" y="206"/>
                </a:cxn>
                <a:cxn ang="0">
                  <a:pos x="94" y="196"/>
                </a:cxn>
                <a:cxn ang="0">
                  <a:pos x="69" y="184"/>
                </a:cxn>
                <a:cxn ang="0">
                  <a:pos x="46" y="170"/>
                </a:cxn>
                <a:cxn ang="0">
                  <a:pos x="29" y="155"/>
                </a:cxn>
                <a:cxn ang="0">
                  <a:pos x="15" y="138"/>
                </a:cxn>
                <a:cxn ang="0">
                  <a:pos x="5" y="120"/>
                </a:cxn>
                <a:cxn ang="0">
                  <a:pos x="0" y="101"/>
                </a:cxn>
                <a:cxn ang="0">
                  <a:pos x="0" y="82"/>
                </a:cxn>
                <a:cxn ang="0">
                  <a:pos x="3" y="98"/>
                </a:cxn>
                <a:cxn ang="0">
                  <a:pos x="10" y="114"/>
                </a:cxn>
                <a:cxn ang="0">
                  <a:pos x="21" y="125"/>
                </a:cxn>
                <a:cxn ang="0">
                  <a:pos x="36" y="138"/>
                </a:cxn>
                <a:cxn ang="0">
                  <a:pos x="53" y="146"/>
                </a:cxn>
                <a:cxn ang="0">
                  <a:pos x="75" y="154"/>
                </a:cxn>
                <a:cxn ang="0">
                  <a:pos x="97" y="158"/>
                </a:cxn>
                <a:cxn ang="0">
                  <a:pos x="123" y="162"/>
                </a:cxn>
                <a:cxn ang="0">
                  <a:pos x="140" y="148"/>
                </a:cxn>
                <a:cxn ang="0">
                  <a:pos x="154" y="127"/>
                </a:cxn>
                <a:cxn ang="0">
                  <a:pos x="164" y="99"/>
                </a:cxn>
                <a:cxn ang="0">
                  <a:pos x="175" y="72"/>
                </a:cxn>
                <a:cxn ang="0">
                  <a:pos x="186" y="43"/>
                </a:cxn>
                <a:cxn ang="0">
                  <a:pos x="203" y="20"/>
                </a:cxn>
                <a:cxn ang="0">
                  <a:pos x="223" y="4"/>
                </a:cxn>
                <a:cxn ang="0">
                  <a:pos x="252" y="0"/>
                </a:cxn>
                <a:cxn ang="0">
                  <a:pos x="245" y="5"/>
                </a:cxn>
                <a:cxn ang="0">
                  <a:pos x="238" y="16"/>
                </a:cxn>
                <a:cxn ang="0">
                  <a:pos x="231" y="25"/>
                </a:cxn>
                <a:cxn ang="0">
                  <a:pos x="227" y="33"/>
                </a:cxn>
                <a:cxn ang="0">
                  <a:pos x="219" y="48"/>
                </a:cxn>
                <a:cxn ang="0">
                  <a:pos x="210" y="72"/>
                </a:cxn>
                <a:cxn ang="0">
                  <a:pos x="200" y="98"/>
                </a:cxn>
                <a:cxn ang="0">
                  <a:pos x="192" y="128"/>
                </a:cxn>
                <a:cxn ang="0">
                  <a:pos x="179" y="154"/>
                </a:cxn>
                <a:cxn ang="0">
                  <a:pos x="165" y="179"/>
                </a:cxn>
                <a:cxn ang="0">
                  <a:pos x="148" y="196"/>
                </a:cxn>
                <a:cxn ang="0">
                  <a:pos x="127" y="206"/>
                </a:cxn>
              </a:cxnLst>
              <a:rect l="0" t="0" r="r" b="b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1" name="Freeform 101"/>
            <p:cNvSpPr>
              <a:spLocks noChangeArrowheads="1"/>
            </p:cNvSpPr>
            <p:nvPr/>
          </p:nvSpPr>
          <p:spPr bwMode="auto">
            <a:xfrm>
              <a:off x="4142" y="2468"/>
              <a:ext cx="186" cy="214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4" y="142"/>
                </a:cxn>
                <a:cxn ang="0">
                  <a:pos x="69" y="148"/>
                </a:cxn>
                <a:cxn ang="0">
                  <a:pos x="103" y="154"/>
                </a:cxn>
                <a:cxn ang="0">
                  <a:pos x="137" y="163"/>
                </a:cxn>
                <a:cxn ang="0">
                  <a:pos x="171" y="175"/>
                </a:cxn>
                <a:cxn ang="0">
                  <a:pos x="209" y="193"/>
                </a:cxn>
                <a:cxn ang="0">
                  <a:pos x="247" y="219"/>
                </a:cxn>
                <a:cxn ang="0">
                  <a:pos x="291" y="255"/>
                </a:cxn>
                <a:cxn ang="0">
                  <a:pos x="288" y="246"/>
                </a:cxn>
                <a:cxn ang="0">
                  <a:pos x="286" y="237"/>
                </a:cxn>
                <a:cxn ang="0">
                  <a:pos x="283" y="229"/>
                </a:cxn>
                <a:cxn ang="0">
                  <a:pos x="283" y="222"/>
                </a:cxn>
                <a:cxn ang="0">
                  <a:pos x="264" y="193"/>
                </a:cxn>
                <a:cxn ang="0">
                  <a:pos x="250" y="158"/>
                </a:cxn>
                <a:cxn ang="0">
                  <a:pos x="237" y="118"/>
                </a:cxn>
                <a:cxn ang="0">
                  <a:pos x="226" y="79"/>
                </a:cxn>
                <a:cxn ang="0">
                  <a:pos x="209" y="44"/>
                </a:cxn>
                <a:cxn ang="0">
                  <a:pos x="186" y="17"/>
                </a:cxn>
                <a:cxn ang="0">
                  <a:pos x="155" y="0"/>
                </a:cxn>
                <a:cxn ang="0">
                  <a:pos x="113" y="0"/>
                </a:cxn>
                <a:cxn ang="0">
                  <a:pos x="87" y="9"/>
                </a:cxn>
                <a:cxn ang="0">
                  <a:pos x="68" y="22"/>
                </a:cxn>
                <a:cxn ang="0">
                  <a:pos x="49" y="35"/>
                </a:cxn>
                <a:cxn ang="0">
                  <a:pos x="35" y="52"/>
                </a:cxn>
                <a:cxn ang="0">
                  <a:pos x="22" y="69"/>
                </a:cxn>
                <a:cxn ang="0">
                  <a:pos x="14" y="90"/>
                </a:cxn>
                <a:cxn ang="0">
                  <a:pos x="5" y="111"/>
                </a:cxn>
                <a:cxn ang="0">
                  <a:pos x="0" y="134"/>
                </a:cxn>
              </a:cxnLst>
              <a:rect l="0" t="0" r="r" b="b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2" name="Freeform 102"/>
            <p:cNvSpPr>
              <a:spLocks noChangeArrowheads="1"/>
            </p:cNvSpPr>
            <p:nvPr/>
          </p:nvSpPr>
          <p:spPr bwMode="auto">
            <a:xfrm>
              <a:off x="4152" y="2477"/>
              <a:ext cx="167" cy="193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31" y="128"/>
                </a:cxn>
                <a:cxn ang="0">
                  <a:pos x="62" y="135"/>
                </a:cxn>
                <a:cxn ang="0">
                  <a:pos x="92" y="140"/>
                </a:cxn>
                <a:cxn ang="0">
                  <a:pos x="123" y="148"/>
                </a:cxn>
                <a:cxn ang="0">
                  <a:pos x="152" y="157"/>
                </a:cxn>
                <a:cxn ang="0">
                  <a:pos x="186" y="174"/>
                </a:cxn>
                <a:cxn ang="0">
                  <a:pos x="221" y="197"/>
                </a:cxn>
                <a:cxn ang="0">
                  <a:pos x="262" y="231"/>
                </a:cxn>
                <a:cxn ang="0">
                  <a:pos x="261" y="224"/>
                </a:cxn>
                <a:cxn ang="0">
                  <a:pos x="260" y="216"/>
                </a:cxn>
                <a:cxn ang="0">
                  <a:pos x="257" y="208"/>
                </a:cxn>
                <a:cxn ang="0">
                  <a:pos x="255" y="200"/>
                </a:cxn>
                <a:cxn ang="0">
                  <a:pos x="237" y="174"/>
                </a:cxn>
                <a:cxn ang="0">
                  <a:pos x="224" y="143"/>
                </a:cxn>
                <a:cxn ang="0">
                  <a:pos x="213" y="106"/>
                </a:cxn>
                <a:cxn ang="0">
                  <a:pos x="203" y="72"/>
                </a:cxn>
                <a:cxn ang="0">
                  <a:pos x="188" y="39"/>
                </a:cxn>
                <a:cxn ang="0">
                  <a:pos x="168" y="15"/>
                </a:cxn>
                <a:cxn ang="0">
                  <a:pos x="140" y="0"/>
                </a:cxn>
                <a:cxn ang="0">
                  <a:pos x="102" y="0"/>
                </a:cxn>
                <a:cxn ang="0">
                  <a:pos x="78" y="8"/>
                </a:cxn>
                <a:cxn ang="0">
                  <a:pos x="59" y="20"/>
                </a:cxn>
                <a:cxn ang="0">
                  <a:pos x="42" y="32"/>
                </a:cxn>
                <a:cxn ang="0">
                  <a:pos x="31" y="47"/>
                </a:cxn>
                <a:cxn ang="0">
                  <a:pos x="20" y="62"/>
                </a:cxn>
                <a:cxn ang="0">
                  <a:pos x="13" y="80"/>
                </a:cxn>
                <a:cxn ang="0">
                  <a:pos x="4" y="100"/>
                </a:cxn>
                <a:cxn ang="0">
                  <a:pos x="0" y="122"/>
                </a:cxn>
              </a:cxnLst>
              <a:rect l="0" t="0" r="r" b="b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3" name="Freeform 103"/>
            <p:cNvSpPr>
              <a:spLocks noChangeArrowheads="1"/>
            </p:cNvSpPr>
            <p:nvPr/>
          </p:nvSpPr>
          <p:spPr bwMode="auto">
            <a:xfrm>
              <a:off x="4159" y="2486"/>
              <a:ext cx="152" cy="174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28" y="117"/>
                </a:cxn>
                <a:cxn ang="0">
                  <a:pos x="56" y="123"/>
                </a:cxn>
                <a:cxn ang="0">
                  <a:pos x="83" y="127"/>
                </a:cxn>
                <a:cxn ang="0">
                  <a:pos x="111" y="135"/>
                </a:cxn>
                <a:cxn ang="0">
                  <a:pos x="139" y="144"/>
                </a:cxn>
                <a:cxn ang="0">
                  <a:pos x="169" y="158"/>
                </a:cxn>
                <a:cxn ang="0">
                  <a:pos x="200" y="179"/>
                </a:cxn>
                <a:cxn ang="0">
                  <a:pos x="237" y="209"/>
                </a:cxn>
                <a:cxn ang="0">
                  <a:pos x="234" y="202"/>
                </a:cxn>
                <a:cxn ang="0">
                  <a:pos x="232" y="195"/>
                </a:cxn>
                <a:cxn ang="0">
                  <a:pos x="230" y="188"/>
                </a:cxn>
                <a:cxn ang="0">
                  <a:pos x="230" y="182"/>
                </a:cxn>
                <a:cxn ang="0">
                  <a:pos x="214" y="158"/>
                </a:cxn>
                <a:cxn ang="0">
                  <a:pos x="203" y="130"/>
                </a:cxn>
                <a:cxn ang="0">
                  <a:pos x="193" y="97"/>
                </a:cxn>
                <a:cxn ang="0">
                  <a:pos x="183" y="67"/>
                </a:cxn>
                <a:cxn ang="0">
                  <a:pos x="169" y="37"/>
                </a:cxn>
                <a:cxn ang="0">
                  <a:pos x="152" y="15"/>
                </a:cxn>
                <a:cxn ang="0">
                  <a:pos x="125" y="0"/>
                </a:cxn>
                <a:cxn ang="0">
                  <a:pos x="91" y="0"/>
                </a:cxn>
                <a:cxn ang="0">
                  <a:pos x="70" y="7"/>
                </a:cxn>
                <a:cxn ang="0">
                  <a:pos x="55" y="17"/>
                </a:cxn>
                <a:cxn ang="0">
                  <a:pos x="41" y="29"/>
                </a:cxn>
                <a:cxn ang="0">
                  <a:pos x="29" y="44"/>
                </a:cxn>
                <a:cxn ang="0">
                  <a:pos x="19" y="58"/>
                </a:cxn>
                <a:cxn ang="0">
                  <a:pos x="11" y="75"/>
                </a:cxn>
                <a:cxn ang="0">
                  <a:pos x="4" y="92"/>
                </a:cxn>
                <a:cxn ang="0">
                  <a:pos x="0" y="111"/>
                </a:cxn>
              </a:cxnLst>
              <a:rect l="0" t="0" r="r" b="b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4" name="Freeform 104"/>
            <p:cNvSpPr>
              <a:spLocks noChangeArrowheads="1"/>
            </p:cNvSpPr>
            <p:nvPr/>
          </p:nvSpPr>
          <p:spPr bwMode="auto">
            <a:xfrm>
              <a:off x="4169" y="2496"/>
              <a:ext cx="135" cy="154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4" y="102"/>
                </a:cxn>
                <a:cxn ang="0">
                  <a:pos x="49" y="107"/>
                </a:cxn>
                <a:cxn ang="0">
                  <a:pos x="73" y="111"/>
                </a:cxn>
                <a:cxn ang="0">
                  <a:pos x="99" y="118"/>
                </a:cxn>
                <a:cxn ang="0">
                  <a:pos x="123" y="127"/>
                </a:cxn>
                <a:cxn ang="0">
                  <a:pos x="149" y="140"/>
                </a:cxn>
                <a:cxn ang="0">
                  <a:pos x="178" y="158"/>
                </a:cxn>
                <a:cxn ang="0">
                  <a:pos x="209" y="184"/>
                </a:cxn>
                <a:cxn ang="0">
                  <a:pos x="206" y="171"/>
                </a:cxn>
                <a:cxn ang="0">
                  <a:pos x="203" y="159"/>
                </a:cxn>
                <a:cxn ang="0">
                  <a:pos x="189" y="139"/>
                </a:cxn>
                <a:cxn ang="0">
                  <a:pos x="179" y="114"/>
                </a:cxn>
                <a:cxn ang="0">
                  <a:pos x="171" y="85"/>
                </a:cxn>
                <a:cxn ang="0">
                  <a:pos x="162" y="58"/>
                </a:cxn>
                <a:cxn ang="0">
                  <a:pos x="149" y="32"/>
                </a:cxn>
                <a:cxn ang="0">
                  <a:pos x="134" y="12"/>
                </a:cxn>
                <a:cxn ang="0">
                  <a:pos x="111" y="0"/>
                </a:cxn>
                <a:cxn ang="0">
                  <a:pos x="82" y="0"/>
                </a:cxn>
                <a:cxn ang="0">
                  <a:pos x="62" y="7"/>
                </a:cxn>
                <a:cxn ang="0">
                  <a:pos x="48" y="16"/>
                </a:cxn>
                <a:cxn ang="0">
                  <a:pos x="34" y="26"/>
                </a:cxn>
                <a:cxn ang="0">
                  <a:pos x="25" y="38"/>
                </a:cxn>
                <a:cxn ang="0">
                  <a:pos x="15" y="50"/>
                </a:cxn>
                <a:cxn ang="0">
                  <a:pos x="10" y="65"/>
                </a:cxn>
                <a:cxn ang="0">
                  <a:pos x="4" y="80"/>
                </a:cxn>
                <a:cxn ang="0">
                  <a:pos x="0" y="97"/>
                </a:cxn>
              </a:cxnLst>
              <a:rect l="0" t="0" r="r" b="b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5" name="Freeform 105"/>
            <p:cNvSpPr>
              <a:spLocks noChangeArrowheads="1"/>
            </p:cNvSpPr>
            <p:nvPr/>
          </p:nvSpPr>
          <p:spPr bwMode="auto">
            <a:xfrm>
              <a:off x="4703" y="2423"/>
              <a:ext cx="40" cy="17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7" y="26"/>
                </a:cxn>
                <a:cxn ang="0">
                  <a:pos x="50" y="52"/>
                </a:cxn>
                <a:cxn ang="0">
                  <a:pos x="43" y="78"/>
                </a:cxn>
                <a:cxn ang="0">
                  <a:pos x="36" y="105"/>
                </a:cxn>
                <a:cxn ang="0">
                  <a:pos x="28" y="132"/>
                </a:cxn>
                <a:cxn ang="0">
                  <a:pos x="19" y="158"/>
                </a:cxn>
                <a:cxn ang="0">
                  <a:pos x="9" y="184"/>
                </a:cxn>
                <a:cxn ang="0">
                  <a:pos x="0" y="210"/>
                </a:cxn>
                <a:cxn ang="0">
                  <a:pos x="5" y="196"/>
                </a:cxn>
                <a:cxn ang="0">
                  <a:pos x="14" y="181"/>
                </a:cxn>
                <a:cxn ang="0">
                  <a:pos x="19" y="166"/>
                </a:cxn>
                <a:cxn ang="0">
                  <a:pos x="28" y="150"/>
                </a:cxn>
                <a:cxn ang="0">
                  <a:pos x="35" y="132"/>
                </a:cxn>
                <a:cxn ang="0">
                  <a:pos x="42" y="115"/>
                </a:cxn>
                <a:cxn ang="0">
                  <a:pos x="49" y="95"/>
                </a:cxn>
                <a:cxn ang="0">
                  <a:pos x="57" y="75"/>
                </a:cxn>
                <a:cxn ang="0">
                  <a:pos x="57" y="65"/>
                </a:cxn>
                <a:cxn ang="0">
                  <a:pos x="57" y="56"/>
                </a:cxn>
                <a:cxn ang="0">
                  <a:pos x="59" y="45"/>
                </a:cxn>
                <a:cxn ang="0">
                  <a:pos x="60" y="38"/>
                </a:cxn>
                <a:cxn ang="0">
                  <a:pos x="60" y="27"/>
                </a:cxn>
                <a:cxn ang="0">
                  <a:pos x="62" y="18"/>
                </a:cxn>
                <a:cxn ang="0">
                  <a:pos x="63" y="8"/>
                </a:cxn>
                <a:cxn ang="0">
                  <a:pos x="64" y="0"/>
                </a:cxn>
              </a:cxnLst>
              <a:rect l="0" t="0" r="r" b="b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9360">
              <a:solidFill>
                <a:srgbClr val="A3735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6" name="Freeform 106"/>
            <p:cNvSpPr>
              <a:spLocks noChangeArrowheads="1"/>
            </p:cNvSpPr>
            <p:nvPr/>
          </p:nvSpPr>
          <p:spPr bwMode="auto">
            <a:xfrm>
              <a:off x="4331" y="2392"/>
              <a:ext cx="37" cy="6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8" y="3"/>
                </a:cxn>
                <a:cxn ang="0">
                  <a:pos x="48" y="11"/>
                </a:cxn>
                <a:cxn ang="0">
                  <a:pos x="51" y="16"/>
                </a:cxn>
                <a:cxn ang="0">
                  <a:pos x="54" y="23"/>
                </a:cxn>
                <a:cxn ang="0">
                  <a:pos x="55" y="30"/>
                </a:cxn>
                <a:cxn ang="0">
                  <a:pos x="57" y="38"/>
                </a:cxn>
                <a:cxn ang="0">
                  <a:pos x="55" y="45"/>
                </a:cxn>
                <a:cxn ang="0">
                  <a:pos x="54" y="53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38" y="72"/>
                </a:cxn>
                <a:cxn ang="0">
                  <a:pos x="30" y="76"/>
                </a:cxn>
                <a:cxn ang="0">
                  <a:pos x="17" y="72"/>
                </a:cxn>
                <a:cxn ang="0">
                  <a:pos x="9" y="64"/>
                </a:cxn>
                <a:cxn ang="0">
                  <a:pos x="4" y="58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30"/>
                </a:cxn>
                <a:cxn ang="0">
                  <a:pos x="2" y="23"/>
                </a:cxn>
                <a:cxn ang="0">
                  <a:pos x="4" y="16"/>
                </a:cxn>
                <a:cxn ang="0">
                  <a:pos x="9" y="11"/>
                </a:cxn>
                <a:cxn ang="0">
                  <a:pos x="17" y="3"/>
                </a:cxn>
                <a:cxn ang="0">
                  <a:pos x="30" y="0"/>
                </a:cxn>
              </a:cxnLst>
              <a:rect l="0" t="0" r="r" b="b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7" name="Freeform 107"/>
            <p:cNvSpPr>
              <a:spLocks noChangeArrowheads="1"/>
            </p:cNvSpPr>
            <p:nvPr/>
          </p:nvSpPr>
          <p:spPr bwMode="auto">
            <a:xfrm>
              <a:off x="3951" y="2314"/>
              <a:ext cx="37" cy="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3"/>
                </a:cxn>
                <a:cxn ang="0">
                  <a:pos x="48" y="11"/>
                </a:cxn>
                <a:cxn ang="0">
                  <a:pos x="51" y="15"/>
                </a:cxn>
                <a:cxn ang="0">
                  <a:pos x="54" y="22"/>
                </a:cxn>
                <a:cxn ang="0">
                  <a:pos x="55" y="29"/>
                </a:cxn>
                <a:cxn ang="0">
                  <a:pos x="57" y="38"/>
                </a:cxn>
                <a:cxn ang="0">
                  <a:pos x="54" y="51"/>
                </a:cxn>
                <a:cxn ang="0">
                  <a:pos x="48" y="63"/>
                </a:cxn>
                <a:cxn ang="0">
                  <a:pos x="38" y="69"/>
                </a:cxn>
                <a:cxn ang="0">
                  <a:pos x="29" y="73"/>
                </a:cxn>
                <a:cxn ang="0">
                  <a:pos x="16" y="69"/>
                </a:cxn>
                <a:cxn ang="0">
                  <a:pos x="7" y="63"/>
                </a:cxn>
                <a:cxn ang="0">
                  <a:pos x="2" y="51"/>
                </a:cxn>
                <a:cxn ang="0">
                  <a:pos x="0" y="38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3" y="15"/>
                </a:cxn>
                <a:cxn ang="0">
                  <a:pos x="7" y="11"/>
                </a:cxn>
                <a:cxn ang="0">
                  <a:pos x="16" y="3"/>
                </a:cxn>
                <a:cxn ang="0">
                  <a:pos x="29" y="0"/>
                </a:cxn>
              </a:cxnLst>
              <a:rect l="0" t="0" r="r" b="b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8" name="Freeform 108"/>
            <p:cNvSpPr>
              <a:spLocks noChangeArrowheads="1"/>
            </p:cNvSpPr>
            <p:nvPr/>
          </p:nvSpPr>
          <p:spPr bwMode="auto">
            <a:xfrm>
              <a:off x="4132" y="2506"/>
              <a:ext cx="160" cy="19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40" y="4"/>
                </a:cxn>
                <a:cxn ang="0">
                  <a:pos x="174" y="17"/>
                </a:cxn>
                <a:cxn ang="0">
                  <a:pos x="194" y="37"/>
                </a:cxn>
                <a:cxn ang="0">
                  <a:pos x="208" y="62"/>
                </a:cxn>
                <a:cxn ang="0">
                  <a:pos x="215" y="88"/>
                </a:cxn>
                <a:cxn ang="0">
                  <a:pos x="223" y="115"/>
                </a:cxn>
                <a:cxn ang="0">
                  <a:pos x="232" y="141"/>
                </a:cxn>
                <a:cxn ang="0">
                  <a:pos x="249" y="166"/>
                </a:cxn>
                <a:cxn ang="0">
                  <a:pos x="228" y="160"/>
                </a:cxn>
                <a:cxn ang="0">
                  <a:pos x="211" y="153"/>
                </a:cxn>
                <a:cxn ang="0">
                  <a:pos x="196" y="146"/>
                </a:cxn>
                <a:cxn ang="0">
                  <a:pos x="185" y="141"/>
                </a:cxn>
                <a:cxn ang="0">
                  <a:pos x="174" y="135"/>
                </a:cxn>
                <a:cxn ang="0">
                  <a:pos x="164" y="132"/>
                </a:cxn>
                <a:cxn ang="0">
                  <a:pos x="154" y="132"/>
                </a:cxn>
                <a:cxn ang="0">
                  <a:pos x="146" y="136"/>
                </a:cxn>
                <a:cxn ang="0">
                  <a:pos x="136" y="143"/>
                </a:cxn>
                <a:cxn ang="0">
                  <a:pos x="130" y="154"/>
                </a:cxn>
                <a:cxn ang="0">
                  <a:pos x="126" y="167"/>
                </a:cxn>
                <a:cxn ang="0">
                  <a:pos x="122" y="184"/>
                </a:cxn>
                <a:cxn ang="0">
                  <a:pos x="116" y="199"/>
                </a:cxn>
                <a:cxn ang="0">
                  <a:pos x="109" y="213"/>
                </a:cxn>
                <a:cxn ang="0">
                  <a:pos x="98" y="224"/>
                </a:cxn>
                <a:cxn ang="0">
                  <a:pos x="84" y="230"/>
                </a:cxn>
                <a:cxn ang="0">
                  <a:pos x="43" y="209"/>
                </a:cxn>
                <a:cxn ang="0">
                  <a:pos x="16" y="182"/>
                </a:cxn>
                <a:cxn ang="0">
                  <a:pos x="2" y="148"/>
                </a:cxn>
                <a:cxn ang="0">
                  <a:pos x="0" y="114"/>
                </a:cxn>
                <a:cxn ang="0">
                  <a:pos x="9" y="77"/>
                </a:cxn>
                <a:cxn ang="0">
                  <a:pos x="28" y="45"/>
                </a:cxn>
                <a:cxn ang="0">
                  <a:pos x="55" y="19"/>
                </a:cxn>
                <a:cxn ang="0">
                  <a:pos x="92" y="0"/>
                </a:cxn>
              </a:cxnLst>
              <a:rect l="0" t="0" r="r" b="b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29" name="Freeform 109"/>
            <p:cNvSpPr>
              <a:spLocks noChangeArrowheads="1"/>
            </p:cNvSpPr>
            <p:nvPr/>
          </p:nvSpPr>
          <p:spPr bwMode="auto">
            <a:xfrm>
              <a:off x="4144" y="2508"/>
              <a:ext cx="142" cy="176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29" y="2"/>
                </a:cxn>
                <a:cxn ang="0">
                  <a:pos x="157" y="14"/>
                </a:cxn>
                <a:cxn ang="0">
                  <a:pos x="175" y="30"/>
                </a:cxn>
                <a:cxn ang="0">
                  <a:pos x="188" y="52"/>
                </a:cxn>
                <a:cxn ang="0">
                  <a:pos x="195" y="74"/>
                </a:cxn>
                <a:cxn ang="0">
                  <a:pos x="202" y="99"/>
                </a:cxn>
                <a:cxn ang="0">
                  <a:pos x="209" y="122"/>
                </a:cxn>
                <a:cxn ang="0">
                  <a:pos x="222" y="146"/>
                </a:cxn>
                <a:cxn ang="0">
                  <a:pos x="203" y="141"/>
                </a:cxn>
                <a:cxn ang="0">
                  <a:pos x="188" y="137"/>
                </a:cxn>
                <a:cxn ang="0">
                  <a:pos x="174" y="133"/>
                </a:cxn>
                <a:cxn ang="0">
                  <a:pos x="161" y="130"/>
                </a:cxn>
                <a:cxn ang="0">
                  <a:pos x="148" y="126"/>
                </a:cxn>
                <a:cxn ang="0">
                  <a:pos x="139" y="126"/>
                </a:cxn>
                <a:cxn ang="0">
                  <a:pos x="130" y="126"/>
                </a:cxn>
                <a:cxn ang="0">
                  <a:pos x="122" y="131"/>
                </a:cxn>
                <a:cxn ang="0">
                  <a:pos x="113" y="137"/>
                </a:cxn>
                <a:cxn ang="0">
                  <a:pos x="109" y="146"/>
                </a:cxn>
                <a:cxn ang="0">
                  <a:pos x="105" y="158"/>
                </a:cxn>
                <a:cxn ang="0">
                  <a:pos x="102" y="171"/>
                </a:cxn>
                <a:cxn ang="0">
                  <a:pos x="96" y="182"/>
                </a:cxn>
                <a:cxn ang="0">
                  <a:pos x="91" y="195"/>
                </a:cxn>
                <a:cxn ang="0">
                  <a:pos x="81" y="203"/>
                </a:cxn>
                <a:cxn ang="0">
                  <a:pos x="69" y="210"/>
                </a:cxn>
                <a:cxn ang="0">
                  <a:pos x="31" y="189"/>
                </a:cxn>
                <a:cxn ang="0">
                  <a:pos x="10" y="163"/>
                </a:cxn>
                <a:cxn ang="0">
                  <a:pos x="0" y="131"/>
                </a:cxn>
                <a:cxn ang="0">
                  <a:pos x="3" y="99"/>
                </a:cxn>
                <a:cxn ang="0">
                  <a:pos x="13" y="66"/>
                </a:cxn>
                <a:cxn ang="0">
                  <a:pos x="33" y="37"/>
                </a:cxn>
                <a:cxn ang="0">
                  <a:pos x="58" y="14"/>
                </a:cxn>
                <a:cxn ang="0">
                  <a:pos x="91" y="0"/>
                </a:cxn>
              </a:cxnLst>
              <a:rect l="0" t="0" r="r" b="b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0" name="Freeform 110"/>
            <p:cNvSpPr>
              <a:spLocks noChangeArrowheads="1"/>
            </p:cNvSpPr>
            <p:nvPr/>
          </p:nvSpPr>
          <p:spPr bwMode="auto">
            <a:xfrm>
              <a:off x="4152" y="2509"/>
              <a:ext cx="129" cy="159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22" y="1"/>
                </a:cxn>
                <a:cxn ang="0">
                  <a:pos x="143" y="11"/>
                </a:cxn>
                <a:cxn ang="0">
                  <a:pos x="158" y="22"/>
                </a:cxn>
                <a:cxn ang="0">
                  <a:pos x="171" y="41"/>
                </a:cxn>
                <a:cxn ang="0">
                  <a:pos x="178" y="60"/>
                </a:cxn>
                <a:cxn ang="0">
                  <a:pos x="185" y="82"/>
                </a:cxn>
                <a:cxn ang="0">
                  <a:pos x="191" y="103"/>
                </a:cxn>
                <a:cxn ang="0">
                  <a:pos x="199" y="126"/>
                </a:cxn>
                <a:cxn ang="0">
                  <a:pos x="184" y="122"/>
                </a:cxn>
                <a:cxn ang="0">
                  <a:pos x="170" y="120"/>
                </a:cxn>
                <a:cxn ang="0">
                  <a:pos x="156" y="119"/>
                </a:cxn>
                <a:cxn ang="0">
                  <a:pos x="143" y="119"/>
                </a:cxn>
                <a:cxn ang="0">
                  <a:pos x="129" y="119"/>
                </a:cxn>
                <a:cxn ang="0">
                  <a:pos x="117" y="120"/>
                </a:cxn>
                <a:cxn ang="0">
                  <a:pos x="108" y="122"/>
                </a:cxn>
                <a:cxn ang="0">
                  <a:pos x="101" y="126"/>
                </a:cxn>
                <a:cxn ang="0">
                  <a:pos x="93" y="129"/>
                </a:cxn>
                <a:cxn ang="0">
                  <a:pos x="89" y="137"/>
                </a:cxn>
                <a:cxn ang="0">
                  <a:pos x="85" y="146"/>
                </a:cxn>
                <a:cxn ang="0">
                  <a:pos x="84" y="158"/>
                </a:cxn>
                <a:cxn ang="0">
                  <a:pos x="79" y="167"/>
                </a:cxn>
                <a:cxn ang="0">
                  <a:pos x="75" y="178"/>
                </a:cxn>
                <a:cxn ang="0">
                  <a:pos x="68" y="186"/>
                </a:cxn>
                <a:cxn ang="0">
                  <a:pos x="60" y="191"/>
                </a:cxn>
                <a:cxn ang="0">
                  <a:pos x="24" y="171"/>
                </a:cxn>
                <a:cxn ang="0">
                  <a:pos x="6" y="145"/>
                </a:cxn>
                <a:cxn ang="0">
                  <a:pos x="0" y="115"/>
                </a:cxn>
                <a:cxn ang="0">
                  <a:pos x="7" y="85"/>
                </a:cxn>
                <a:cxn ang="0">
                  <a:pos x="20" y="55"/>
                </a:cxn>
                <a:cxn ang="0">
                  <a:pos x="41" y="29"/>
                </a:cxn>
                <a:cxn ang="0">
                  <a:pos x="67" y="9"/>
                </a:cxn>
                <a:cxn ang="0">
                  <a:pos x="95" y="0"/>
                </a:cxn>
              </a:cxnLst>
              <a:rect l="0" t="0" r="r" b="b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1" name="Freeform 111"/>
            <p:cNvSpPr>
              <a:spLocks noChangeArrowheads="1"/>
            </p:cNvSpPr>
            <p:nvPr/>
          </p:nvSpPr>
          <p:spPr bwMode="auto">
            <a:xfrm>
              <a:off x="4161" y="2509"/>
              <a:ext cx="113" cy="14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3" y="0"/>
                </a:cxn>
                <a:cxn ang="0">
                  <a:pos x="130" y="8"/>
                </a:cxn>
                <a:cxn ang="0">
                  <a:pos x="143" y="17"/>
                </a:cxn>
                <a:cxn ang="0">
                  <a:pos x="154" y="32"/>
                </a:cxn>
                <a:cxn ang="0">
                  <a:pos x="163" y="47"/>
                </a:cxn>
                <a:cxn ang="0">
                  <a:pos x="170" y="67"/>
                </a:cxn>
                <a:cxn ang="0">
                  <a:pos x="174" y="85"/>
                </a:cxn>
                <a:cxn ang="0">
                  <a:pos x="178" y="106"/>
                </a:cxn>
                <a:cxn ang="0">
                  <a:pos x="164" y="103"/>
                </a:cxn>
                <a:cxn ang="0">
                  <a:pos x="151" y="103"/>
                </a:cxn>
                <a:cxn ang="0">
                  <a:pos x="136" y="105"/>
                </a:cxn>
                <a:cxn ang="0">
                  <a:pos x="122" y="109"/>
                </a:cxn>
                <a:cxn ang="0">
                  <a:pos x="108" y="111"/>
                </a:cxn>
                <a:cxn ang="0">
                  <a:pos x="96" y="115"/>
                </a:cxn>
                <a:cxn ang="0">
                  <a:pos x="85" y="119"/>
                </a:cxn>
                <a:cxn ang="0">
                  <a:pos x="79" y="123"/>
                </a:cxn>
                <a:cxn ang="0">
                  <a:pos x="74" y="126"/>
                </a:cxn>
                <a:cxn ang="0">
                  <a:pos x="71" y="131"/>
                </a:cxn>
                <a:cxn ang="0">
                  <a:pos x="70" y="139"/>
                </a:cxn>
                <a:cxn ang="0">
                  <a:pos x="68" y="146"/>
                </a:cxn>
                <a:cxn ang="0">
                  <a:pos x="64" y="153"/>
                </a:cxn>
                <a:cxn ang="0">
                  <a:pos x="60" y="161"/>
                </a:cxn>
                <a:cxn ang="0">
                  <a:pos x="54" y="166"/>
                </a:cxn>
                <a:cxn ang="0">
                  <a:pos x="48" y="170"/>
                </a:cxn>
                <a:cxn ang="0">
                  <a:pos x="17" y="152"/>
                </a:cxn>
                <a:cxn ang="0">
                  <a:pos x="3" y="129"/>
                </a:cxn>
                <a:cxn ang="0">
                  <a:pos x="0" y="101"/>
                </a:cxn>
                <a:cxn ang="0">
                  <a:pos x="10" y="73"/>
                </a:cxn>
                <a:cxn ang="0">
                  <a:pos x="26" y="45"/>
                </a:cxn>
                <a:cxn ang="0">
                  <a:pos x="48" y="22"/>
                </a:cxn>
                <a:cxn ang="0">
                  <a:pos x="72" y="5"/>
                </a:cxn>
                <a:cxn ang="0">
                  <a:pos x="96" y="0"/>
                </a:cxn>
              </a:cxnLst>
              <a:rect l="0" t="0" r="r" b="b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2" name="Freeform 112"/>
            <p:cNvSpPr>
              <a:spLocks noChangeArrowheads="1"/>
            </p:cNvSpPr>
            <p:nvPr/>
          </p:nvSpPr>
          <p:spPr bwMode="auto">
            <a:xfrm>
              <a:off x="4326" y="2597"/>
              <a:ext cx="402" cy="339"/>
            </a:xfrm>
            <a:custGeom>
              <a:avLst/>
              <a:gdLst/>
              <a:ahLst/>
              <a:cxnLst>
                <a:cxn ang="0">
                  <a:pos x="319" y="45"/>
                </a:cxn>
                <a:cxn ang="0">
                  <a:pos x="293" y="51"/>
                </a:cxn>
                <a:cxn ang="0">
                  <a:pos x="266" y="58"/>
                </a:cxn>
                <a:cxn ang="0">
                  <a:pos x="239" y="64"/>
                </a:cxn>
                <a:cxn ang="0">
                  <a:pos x="213" y="72"/>
                </a:cxn>
                <a:cxn ang="0">
                  <a:pos x="187" y="77"/>
                </a:cxn>
                <a:cxn ang="0">
                  <a:pos x="160" y="84"/>
                </a:cxn>
                <a:cxn ang="0">
                  <a:pos x="133" y="89"/>
                </a:cxn>
                <a:cxn ang="0">
                  <a:pos x="108" y="96"/>
                </a:cxn>
                <a:cxn ang="0">
                  <a:pos x="103" y="96"/>
                </a:cxn>
                <a:cxn ang="0">
                  <a:pos x="92" y="100"/>
                </a:cxn>
                <a:cxn ang="0">
                  <a:pos x="77" y="106"/>
                </a:cxn>
                <a:cxn ang="0">
                  <a:pos x="60" y="117"/>
                </a:cxn>
                <a:cxn ang="0">
                  <a:pos x="40" y="131"/>
                </a:cxn>
                <a:cxn ang="0">
                  <a:pos x="24" y="150"/>
                </a:cxn>
                <a:cxn ang="0">
                  <a:pos x="10" y="174"/>
                </a:cxn>
                <a:cxn ang="0">
                  <a:pos x="3" y="205"/>
                </a:cxn>
                <a:cxn ang="0">
                  <a:pos x="0" y="235"/>
                </a:cxn>
                <a:cxn ang="0">
                  <a:pos x="5" y="263"/>
                </a:cxn>
                <a:cxn ang="0">
                  <a:pos x="13" y="286"/>
                </a:cxn>
                <a:cxn ang="0">
                  <a:pos x="24" y="307"/>
                </a:cxn>
                <a:cxn ang="0">
                  <a:pos x="34" y="323"/>
                </a:cxn>
                <a:cxn ang="0">
                  <a:pos x="45" y="335"/>
                </a:cxn>
                <a:cxn ang="0">
                  <a:pos x="53" y="341"/>
                </a:cxn>
                <a:cxn ang="0">
                  <a:pos x="57" y="345"/>
                </a:cxn>
                <a:cxn ang="0">
                  <a:pos x="62" y="349"/>
                </a:cxn>
                <a:cxn ang="0">
                  <a:pos x="81" y="361"/>
                </a:cxn>
                <a:cxn ang="0">
                  <a:pos x="110" y="375"/>
                </a:cxn>
                <a:cxn ang="0">
                  <a:pos x="153" y="392"/>
                </a:cxn>
                <a:cxn ang="0">
                  <a:pos x="205" y="402"/>
                </a:cxn>
                <a:cxn ang="0">
                  <a:pos x="269" y="408"/>
                </a:cxn>
                <a:cxn ang="0">
                  <a:pos x="342" y="401"/>
                </a:cxn>
                <a:cxn ang="0">
                  <a:pos x="427" y="382"/>
                </a:cxn>
                <a:cxn ang="0">
                  <a:pos x="501" y="342"/>
                </a:cxn>
                <a:cxn ang="0">
                  <a:pos x="555" y="289"/>
                </a:cxn>
                <a:cxn ang="0">
                  <a:pos x="590" y="226"/>
                </a:cxn>
                <a:cxn ang="0">
                  <a:pos x="613" y="162"/>
                </a:cxn>
                <a:cxn ang="0">
                  <a:pos x="623" y="100"/>
                </a:cxn>
                <a:cxn ang="0">
                  <a:pos x="627" y="49"/>
                </a:cxn>
                <a:cxn ang="0">
                  <a:pos x="626" y="12"/>
                </a:cxn>
                <a:cxn ang="0">
                  <a:pos x="626" y="0"/>
                </a:cxn>
                <a:cxn ang="0">
                  <a:pos x="616" y="4"/>
                </a:cxn>
                <a:cxn ang="0">
                  <a:pos x="592" y="15"/>
                </a:cxn>
                <a:cxn ang="0">
                  <a:pos x="556" y="29"/>
                </a:cxn>
                <a:cxn ang="0">
                  <a:pos x="513" y="46"/>
                </a:cxn>
                <a:cxn ang="0">
                  <a:pos x="462" y="58"/>
                </a:cxn>
                <a:cxn ang="0">
                  <a:pos x="411" y="64"/>
                </a:cxn>
                <a:cxn ang="0">
                  <a:pos x="363" y="60"/>
                </a:cxn>
                <a:cxn ang="0">
                  <a:pos x="319" y="45"/>
                </a:cxn>
              </a:cxnLst>
              <a:rect l="0" t="0" r="r" b="b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3" name="Freeform 113"/>
            <p:cNvSpPr>
              <a:spLocks noChangeArrowheads="1"/>
            </p:cNvSpPr>
            <p:nvPr/>
          </p:nvSpPr>
          <p:spPr bwMode="auto">
            <a:xfrm>
              <a:off x="4357" y="2625"/>
              <a:ext cx="342" cy="289"/>
            </a:xfrm>
            <a:custGeom>
              <a:avLst/>
              <a:gdLst/>
              <a:ahLst/>
              <a:cxnLst>
                <a:cxn ang="0">
                  <a:pos x="273" y="37"/>
                </a:cxn>
                <a:cxn ang="0">
                  <a:pos x="249" y="42"/>
                </a:cxn>
                <a:cxn ang="0">
                  <a:pos x="226" y="49"/>
                </a:cxn>
                <a:cxn ang="0">
                  <a:pos x="204" y="54"/>
                </a:cxn>
                <a:cxn ang="0">
                  <a:pos x="181" y="60"/>
                </a:cxn>
                <a:cxn ang="0">
                  <a:pos x="158" y="66"/>
                </a:cxn>
                <a:cxn ang="0">
                  <a:pos x="136" y="71"/>
                </a:cxn>
                <a:cxn ang="0">
                  <a:pos x="113" y="76"/>
                </a:cxn>
                <a:cxn ang="0">
                  <a:pos x="92" y="81"/>
                </a:cxn>
                <a:cxn ang="0">
                  <a:pos x="88" y="81"/>
                </a:cxn>
                <a:cxn ang="0">
                  <a:pos x="79" y="84"/>
                </a:cxn>
                <a:cxn ang="0">
                  <a:pos x="65" y="89"/>
                </a:cxn>
                <a:cxn ang="0">
                  <a:pos x="51" y="99"/>
                </a:cxn>
                <a:cxn ang="0">
                  <a:pos x="34" y="111"/>
                </a:cxn>
                <a:cxn ang="0">
                  <a:pos x="20" y="128"/>
                </a:cxn>
                <a:cxn ang="0">
                  <a:pos x="9" y="148"/>
                </a:cxn>
                <a:cxn ang="0">
                  <a:pos x="3" y="175"/>
                </a:cxn>
                <a:cxn ang="0">
                  <a:pos x="0" y="200"/>
                </a:cxn>
                <a:cxn ang="0">
                  <a:pos x="3" y="224"/>
                </a:cxn>
                <a:cxn ang="0">
                  <a:pos x="10" y="244"/>
                </a:cxn>
                <a:cxn ang="0">
                  <a:pos x="20" y="261"/>
                </a:cxn>
                <a:cxn ang="0">
                  <a:pos x="29" y="274"/>
                </a:cxn>
                <a:cxn ang="0">
                  <a:pos x="37" y="285"/>
                </a:cxn>
                <a:cxn ang="0">
                  <a:pos x="44" y="291"/>
                </a:cxn>
                <a:cxn ang="0">
                  <a:pos x="47" y="294"/>
                </a:cxn>
                <a:cxn ang="0">
                  <a:pos x="51" y="297"/>
                </a:cxn>
                <a:cxn ang="0">
                  <a:pos x="67" y="307"/>
                </a:cxn>
                <a:cxn ang="0">
                  <a:pos x="92" y="320"/>
                </a:cxn>
                <a:cxn ang="0">
                  <a:pos x="130" y="335"/>
                </a:cxn>
                <a:cxn ang="0">
                  <a:pos x="174" y="344"/>
                </a:cxn>
                <a:cxn ang="0">
                  <a:pos x="229" y="348"/>
                </a:cxn>
                <a:cxn ang="0">
                  <a:pos x="292" y="342"/>
                </a:cxn>
                <a:cxn ang="0">
                  <a:pos x="364" y="325"/>
                </a:cxn>
                <a:cxn ang="0">
                  <a:pos x="428" y="291"/>
                </a:cxn>
                <a:cxn ang="0">
                  <a:pos x="475" y="246"/>
                </a:cxn>
                <a:cxn ang="0">
                  <a:pos x="506" y="192"/>
                </a:cxn>
                <a:cxn ang="0">
                  <a:pos x="524" y="137"/>
                </a:cxn>
                <a:cxn ang="0">
                  <a:pos x="531" y="84"/>
                </a:cxn>
                <a:cxn ang="0">
                  <a:pos x="535" y="41"/>
                </a:cxn>
                <a:cxn ang="0">
                  <a:pos x="534" y="11"/>
                </a:cxn>
                <a:cxn ang="0">
                  <a:pos x="534" y="0"/>
                </a:cxn>
                <a:cxn ang="0">
                  <a:pos x="525" y="3"/>
                </a:cxn>
                <a:cxn ang="0">
                  <a:pos x="506" y="13"/>
                </a:cxn>
                <a:cxn ang="0">
                  <a:pos x="473" y="25"/>
                </a:cxn>
                <a:cxn ang="0">
                  <a:pos x="436" y="38"/>
                </a:cxn>
                <a:cxn ang="0">
                  <a:pos x="394" y="47"/>
                </a:cxn>
                <a:cxn ang="0">
                  <a:pos x="350" y="52"/>
                </a:cxn>
                <a:cxn ang="0">
                  <a:pos x="309" y="50"/>
                </a:cxn>
                <a:cxn ang="0">
                  <a:pos x="273" y="37"/>
                </a:cxn>
              </a:cxnLst>
              <a:rect l="0" t="0" r="r" b="b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4" name="Freeform 114"/>
            <p:cNvSpPr>
              <a:spLocks noChangeArrowheads="1"/>
            </p:cNvSpPr>
            <p:nvPr/>
          </p:nvSpPr>
          <p:spPr bwMode="auto">
            <a:xfrm>
              <a:off x="4386" y="2650"/>
              <a:ext cx="287" cy="242"/>
            </a:xfrm>
            <a:custGeom>
              <a:avLst/>
              <a:gdLst/>
              <a:ahLst/>
              <a:cxnLst>
                <a:cxn ang="0">
                  <a:pos x="228" y="31"/>
                </a:cxn>
                <a:cxn ang="0">
                  <a:pos x="208" y="35"/>
                </a:cxn>
                <a:cxn ang="0">
                  <a:pos x="190" y="40"/>
                </a:cxn>
                <a:cxn ang="0">
                  <a:pos x="171" y="45"/>
                </a:cxn>
                <a:cxn ang="0">
                  <a:pos x="153" y="51"/>
                </a:cxn>
                <a:cxn ang="0">
                  <a:pos x="133" y="54"/>
                </a:cxn>
                <a:cxn ang="0">
                  <a:pos x="115" y="58"/>
                </a:cxn>
                <a:cxn ang="0">
                  <a:pos x="96" y="62"/>
                </a:cxn>
                <a:cxn ang="0">
                  <a:pos x="78" y="67"/>
                </a:cxn>
                <a:cxn ang="0">
                  <a:pos x="74" y="67"/>
                </a:cxn>
                <a:cxn ang="0">
                  <a:pos x="67" y="70"/>
                </a:cxn>
                <a:cxn ang="0">
                  <a:pos x="56" y="74"/>
                </a:cxn>
                <a:cxn ang="0">
                  <a:pos x="44" y="83"/>
                </a:cxn>
                <a:cxn ang="0">
                  <a:pos x="30" y="92"/>
                </a:cxn>
                <a:cxn ang="0">
                  <a:pos x="17" y="107"/>
                </a:cxn>
                <a:cxn ang="0">
                  <a:pos x="8" y="124"/>
                </a:cxn>
                <a:cxn ang="0">
                  <a:pos x="2" y="146"/>
                </a:cxn>
                <a:cxn ang="0">
                  <a:pos x="0" y="167"/>
                </a:cxn>
                <a:cxn ang="0">
                  <a:pos x="3" y="188"/>
                </a:cxn>
                <a:cxn ang="0">
                  <a:pos x="9" y="203"/>
                </a:cxn>
                <a:cxn ang="0">
                  <a:pos x="17" y="219"/>
                </a:cxn>
                <a:cxn ang="0">
                  <a:pos x="24" y="229"/>
                </a:cxn>
                <a:cxn ang="0">
                  <a:pos x="33" y="239"/>
                </a:cxn>
                <a:cxn ang="0">
                  <a:pos x="39" y="244"/>
                </a:cxn>
                <a:cxn ang="0">
                  <a:pos x="41" y="246"/>
                </a:cxn>
                <a:cxn ang="0">
                  <a:pos x="46" y="249"/>
                </a:cxn>
                <a:cxn ang="0">
                  <a:pos x="58" y="257"/>
                </a:cxn>
                <a:cxn ang="0">
                  <a:pos x="80" y="267"/>
                </a:cxn>
                <a:cxn ang="0">
                  <a:pos x="111" y="279"/>
                </a:cxn>
                <a:cxn ang="0">
                  <a:pos x="147" y="286"/>
                </a:cxn>
                <a:cxn ang="0">
                  <a:pos x="192" y="289"/>
                </a:cxn>
                <a:cxn ang="0">
                  <a:pos x="245" y="286"/>
                </a:cxn>
                <a:cxn ang="0">
                  <a:pos x="305" y="272"/>
                </a:cxn>
                <a:cxn ang="0">
                  <a:pos x="358" y="244"/>
                </a:cxn>
                <a:cxn ang="0">
                  <a:pos x="397" y="206"/>
                </a:cxn>
                <a:cxn ang="0">
                  <a:pos x="423" y="160"/>
                </a:cxn>
                <a:cxn ang="0">
                  <a:pos x="438" y="115"/>
                </a:cxn>
                <a:cxn ang="0">
                  <a:pos x="444" y="70"/>
                </a:cxn>
                <a:cxn ang="0">
                  <a:pos x="447" y="34"/>
                </a:cxn>
                <a:cxn ang="0">
                  <a:pos x="447" y="9"/>
                </a:cxn>
                <a:cxn ang="0">
                  <a:pos x="447" y="0"/>
                </a:cxn>
                <a:cxn ang="0">
                  <a:pos x="439" y="2"/>
                </a:cxn>
                <a:cxn ang="0">
                  <a:pos x="423" y="10"/>
                </a:cxn>
                <a:cxn ang="0">
                  <a:pos x="397" y="20"/>
                </a:cxn>
                <a:cxn ang="0">
                  <a:pos x="366" y="32"/>
                </a:cxn>
                <a:cxn ang="0">
                  <a:pos x="329" y="40"/>
                </a:cxn>
                <a:cxn ang="0">
                  <a:pos x="294" y="44"/>
                </a:cxn>
                <a:cxn ang="0">
                  <a:pos x="259" y="41"/>
                </a:cxn>
                <a:cxn ang="0">
                  <a:pos x="228" y="31"/>
                </a:cxn>
              </a:cxnLst>
              <a:rect l="0" t="0" r="r" b="b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5" name="Freeform 115"/>
            <p:cNvSpPr>
              <a:spLocks noChangeArrowheads="1"/>
            </p:cNvSpPr>
            <p:nvPr/>
          </p:nvSpPr>
          <p:spPr bwMode="auto">
            <a:xfrm>
              <a:off x="4414" y="2680"/>
              <a:ext cx="229" cy="190"/>
            </a:xfrm>
            <a:custGeom>
              <a:avLst/>
              <a:gdLst/>
              <a:ahLst/>
              <a:cxnLst>
                <a:cxn ang="0">
                  <a:pos x="182" y="22"/>
                </a:cxn>
                <a:cxn ang="0">
                  <a:pos x="166" y="26"/>
                </a:cxn>
                <a:cxn ang="0">
                  <a:pos x="152" y="30"/>
                </a:cxn>
                <a:cxn ang="0">
                  <a:pos x="137" y="34"/>
                </a:cxn>
                <a:cxn ang="0">
                  <a:pos x="122" y="39"/>
                </a:cxn>
                <a:cxn ang="0">
                  <a:pos x="107" y="42"/>
                </a:cxn>
                <a:cxn ang="0">
                  <a:pos x="93" y="46"/>
                </a:cxn>
                <a:cxn ang="0">
                  <a:pos x="77" y="48"/>
                </a:cxn>
                <a:cxn ang="0">
                  <a:pos x="63" y="52"/>
                </a:cxn>
                <a:cxn ang="0">
                  <a:pos x="60" y="52"/>
                </a:cxn>
                <a:cxn ang="0">
                  <a:pos x="53" y="53"/>
                </a:cxn>
                <a:cxn ang="0">
                  <a:pos x="45" y="57"/>
                </a:cxn>
                <a:cxn ang="0">
                  <a:pos x="35" y="64"/>
                </a:cxn>
                <a:cxn ang="0">
                  <a:pos x="24" y="72"/>
                </a:cxn>
                <a:cxn ang="0">
                  <a:pos x="14" y="83"/>
                </a:cxn>
                <a:cxn ang="0">
                  <a:pos x="5" y="96"/>
                </a:cxn>
                <a:cxn ang="0">
                  <a:pos x="2" y="115"/>
                </a:cxn>
                <a:cxn ang="0">
                  <a:pos x="0" y="132"/>
                </a:cxn>
                <a:cxn ang="0">
                  <a:pos x="2" y="147"/>
                </a:cxn>
                <a:cxn ang="0">
                  <a:pos x="7" y="160"/>
                </a:cxn>
                <a:cxn ang="0">
                  <a:pos x="14" y="174"/>
                </a:cxn>
                <a:cxn ang="0">
                  <a:pos x="19" y="181"/>
                </a:cxn>
                <a:cxn ang="0">
                  <a:pos x="25" y="188"/>
                </a:cxn>
                <a:cxn ang="0">
                  <a:pos x="29" y="192"/>
                </a:cxn>
                <a:cxn ang="0">
                  <a:pos x="32" y="194"/>
                </a:cxn>
                <a:cxn ang="0">
                  <a:pos x="35" y="197"/>
                </a:cxn>
                <a:cxn ang="0">
                  <a:pos x="46" y="204"/>
                </a:cxn>
                <a:cxn ang="0">
                  <a:pos x="62" y="211"/>
                </a:cxn>
                <a:cxn ang="0">
                  <a:pos x="87" y="221"/>
                </a:cxn>
                <a:cxn ang="0">
                  <a:pos x="117" y="226"/>
                </a:cxn>
                <a:cxn ang="0">
                  <a:pos x="154" y="228"/>
                </a:cxn>
                <a:cxn ang="0">
                  <a:pos x="196" y="224"/>
                </a:cxn>
                <a:cxn ang="0">
                  <a:pos x="244" y="214"/>
                </a:cxn>
                <a:cxn ang="0">
                  <a:pos x="286" y="192"/>
                </a:cxn>
                <a:cxn ang="0">
                  <a:pos x="317" y="162"/>
                </a:cxn>
                <a:cxn ang="0">
                  <a:pos x="337" y="127"/>
                </a:cxn>
                <a:cxn ang="0">
                  <a:pos x="350" y="91"/>
                </a:cxn>
                <a:cxn ang="0">
                  <a:pos x="355" y="56"/>
                </a:cxn>
                <a:cxn ang="0">
                  <a:pos x="358" y="27"/>
                </a:cxn>
                <a:cxn ang="0">
                  <a:pos x="358" y="6"/>
                </a:cxn>
                <a:cxn ang="0">
                  <a:pos x="358" y="0"/>
                </a:cxn>
                <a:cxn ang="0">
                  <a:pos x="353" y="1"/>
                </a:cxn>
                <a:cxn ang="0">
                  <a:pos x="338" y="8"/>
                </a:cxn>
                <a:cxn ang="0">
                  <a:pos x="317" y="16"/>
                </a:cxn>
                <a:cxn ang="0">
                  <a:pos x="293" y="25"/>
                </a:cxn>
                <a:cxn ang="0">
                  <a:pos x="264" y="30"/>
                </a:cxn>
                <a:cxn ang="0">
                  <a:pos x="235" y="32"/>
                </a:cxn>
                <a:cxn ang="0">
                  <a:pos x="206" y="31"/>
                </a:cxn>
                <a:cxn ang="0">
                  <a:pos x="182" y="22"/>
                </a:cxn>
              </a:cxnLst>
              <a:rect l="0" t="0" r="r" b="b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6" name="Freeform 116"/>
            <p:cNvSpPr>
              <a:spLocks noChangeArrowheads="1"/>
            </p:cNvSpPr>
            <p:nvPr/>
          </p:nvSpPr>
          <p:spPr bwMode="auto">
            <a:xfrm>
              <a:off x="3781" y="2590"/>
              <a:ext cx="340" cy="326"/>
            </a:xfrm>
            <a:custGeom>
              <a:avLst/>
              <a:gdLst/>
              <a:ahLst/>
              <a:cxnLst>
                <a:cxn ang="0">
                  <a:pos x="263" y="27"/>
                </a:cxn>
                <a:cxn ang="0">
                  <a:pos x="284" y="32"/>
                </a:cxn>
                <a:cxn ang="0">
                  <a:pos x="306" y="39"/>
                </a:cxn>
                <a:cxn ang="0">
                  <a:pos x="329" y="44"/>
                </a:cxn>
                <a:cxn ang="0">
                  <a:pos x="352" y="51"/>
                </a:cxn>
                <a:cxn ang="0">
                  <a:pos x="373" y="56"/>
                </a:cxn>
                <a:cxn ang="0">
                  <a:pos x="395" y="61"/>
                </a:cxn>
                <a:cxn ang="0">
                  <a:pos x="418" y="65"/>
                </a:cxn>
                <a:cxn ang="0">
                  <a:pos x="442" y="70"/>
                </a:cxn>
                <a:cxn ang="0">
                  <a:pos x="445" y="70"/>
                </a:cxn>
                <a:cxn ang="0">
                  <a:pos x="453" y="73"/>
                </a:cxn>
                <a:cxn ang="0">
                  <a:pos x="465" y="78"/>
                </a:cxn>
                <a:cxn ang="0">
                  <a:pos x="481" y="89"/>
                </a:cxn>
                <a:cxn ang="0">
                  <a:pos x="496" y="102"/>
                </a:cxn>
                <a:cxn ang="0">
                  <a:pos x="511" y="120"/>
                </a:cxn>
                <a:cxn ang="0">
                  <a:pos x="522" y="143"/>
                </a:cxn>
                <a:cxn ang="0">
                  <a:pos x="531" y="175"/>
                </a:cxn>
                <a:cxn ang="0">
                  <a:pos x="531" y="205"/>
                </a:cxn>
                <a:cxn ang="0">
                  <a:pos x="527" y="232"/>
                </a:cxn>
                <a:cxn ang="0">
                  <a:pos x="518" y="257"/>
                </a:cxn>
                <a:cxn ang="0">
                  <a:pos x="511" y="278"/>
                </a:cxn>
                <a:cxn ang="0">
                  <a:pos x="501" y="294"/>
                </a:cxn>
                <a:cxn ang="0">
                  <a:pos x="493" y="307"/>
                </a:cxn>
                <a:cxn ang="0">
                  <a:pos x="487" y="313"/>
                </a:cxn>
                <a:cxn ang="0">
                  <a:pos x="486" y="317"/>
                </a:cxn>
                <a:cxn ang="0">
                  <a:pos x="479" y="321"/>
                </a:cxn>
                <a:cxn ang="0">
                  <a:pos x="463" y="334"/>
                </a:cxn>
                <a:cxn ang="0">
                  <a:pos x="436" y="350"/>
                </a:cxn>
                <a:cxn ang="0">
                  <a:pos x="402" y="368"/>
                </a:cxn>
                <a:cxn ang="0">
                  <a:pos x="356" y="381"/>
                </a:cxn>
                <a:cxn ang="0">
                  <a:pos x="302" y="389"/>
                </a:cxn>
                <a:cxn ang="0">
                  <a:pos x="240" y="386"/>
                </a:cxn>
                <a:cxn ang="0">
                  <a:pos x="171" y="371"/>
                </a:cxn>
                <a:cxn ang="0">
                  <a:pos x="106" y="335"/>
                </a:cxn>
                <a:cxn ang="0">
                  <a:pos x="61" y="284"/>
                </a:cxn>
                <a:cxn ang="0">
                  <a:pos x="30" y="223"/>
                </a:cxn>
                <a:cxn ang="0">
                  <a:pos x="13" y="160"/>
                </a:cxn>
                <a:cxn ang="0">
                  <a:pos x="2" y="98"/>
                </a:cxn>
                <a:cxn ang="0">
                  <a:pos x="0" y="48"/>
                </a:cxn>
                <a:cxn ang="0">
                  <a:pos x="2" y="12"/>
                </a:cxn>
                <a:cxn ang="0">
                  <a:pos x="3" y="0"/>
                </a:cxn>
                <a:cxn ang="0">
                  <a:pos x="10" y="2"/>
                </a:cxn>
                <a:cxn ang="0">
                  <a:pos x="30" y="13"/>
                </a:cxn>
                <a:cxn ang="0">
                  <a:pos x="59" y="26"/>
                </a:cxn>
                <a:cxn ang="0">
                  <a:pos x="98" y="39"/>
                </a:cxn>
                <a:cxn ang="0">
                  <a:pos x="138" y="48"/>
                </a:cxn>
                <a:cxn ang="0">
                  <a:pos x="182" y="51"/>
                </a:cxn>
                <a:cxn ang="0">
                  <a:pos x="223" y="44"/>
                </a:cxn>
                <a:cxn ang="0">
                  <a:pos x="263" y="27"/>
                </a:cxn>
              </a:cxnLst>
              <a:rect l="0" t="0" r="r" b="b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7" name="Freeform 117"/>
            <p:cNvSpPr>
              <a:spLocks noChangeArrowheads="1"/>
            </p:cNvSpPr>
            <p:nvPr/>
          </p:nvSpPr>
          <p:spPr bwMode="auto">
            <a:xfrm>
              <a:off x="3804" y="2616"/>
              <a:ext cx="292" cy="278"/>
            </a:xfrm>
            <a:custGeom>
              <a:avLst/>
              <a:gdLst/>
              <a:ahLst/>
              <a:cxnLst>
                <a:cxn ang="0">
                  <a:pos x="226" y="25"/>
                </a:cxn>
                <a:cxn ang="0">
                  <a:pos x="243" y="29"/>
                </a:cxn>
                <a:cxn ang="0">
                  <a:pos x="262" y="34"/>
                </a:cxn>
                <a:cxn ang="0">
                  <a:pos x="281" y="39"/>
                </a:cxn>
                <a:cxn ang="0">
                  <a:pos x="301" y="45"/>
                </a:cxn>
                <a:cxn ang="0">
                  <a:pos x="319" y="47"/>
                </a:cxn>
                <a:cxn ang="0">
                  <a:pos x="339" y="51"/>
                </a:cxn>
                <a:cxn ang="0">
                  <a:pos x="358" y="55"/>
                </a:cxn>
                <a:cxn ang="0">
                  <a:pos x="378" y="59"/>
                </a:cxn>
                <a:cxn ang="0">
                  <a:pos x="380" y="59"/>
                </a:cxn>
                <a:cxn ang="0">
                  <a:pos x="388" y="61"/>
                </a:cxn>
                <a:cxn ang="0">
                  <a:pos x="398" y="65"/>
                </a:cxn>
                <a:cxn ang="0">
                  <a:pos x="412" y="75"/>
                </a:cxn>
                <a:cxn ang="0">
                  <a:pos x="425" y="86"/>
                </a:cxn>
                <a:cxn ang="0">
                  <a:pos x="437" y="102"/>
                </a:cxn>
                <a:cxn ang="0">
                  <a:pos x="447" y="122"/>
                </a:cxn>
                <a:cxn ang="0">
                  <a:pos x="454" y="149"/>
                </a:cxn>
                <a:cxn ang="0">
                  <a:pos x="454" y="175"/>
                </a:cxn>
                <a:cxn ang="0">
                  <a:pos x="452" y="199"/>
                </a:cxn>
                <a:cxn ang="0">
                  <a:pos x="444" y="219"/>
                </a:cxn>
                <a:cxn ang="0">
                  <a:pos x="439" y="238"/>
                </a:cxn>
                <a:cxn ang="0">
                  <a:pos x="430" y="251"/>
                </a:cxn>
                <a:cxn ang="0">
                  <a:pos x="423" y="261"/>
                </a:cxn>
                <a:cxn ang="0">
                  <a:pos x="418" y="268"/>
                </a:cxn>
                <a:cxn ang="0">
                  <a:pos x="416" y="270"/>
                </a:cxn>
                <a:cxn ang="0">
                  <a:pos x="411" y="273"/>
                </a:cxn>
                <a:cxn ang="0">
                  <a:pos x="397" y="285"/>
                </a:cxn>
                <a:cxn ang="0">
                  <a:pos x="374" y="298"/>
                </a:cxn>
                <a:cxn ang="0">
                  <a:pos x="344" y="313"/>
                </a:cxn>
                <a:cxn ang="0">
                  <a:pos x="305" y="324"/>
                </a:cxn>
                <a:cxn ang="0">
                  <a:pos x="258" y="332"/>
                </a:cxn>
                <a:cxn ang="0">
                  <a:pos x="205" y="329"/>
                </a:cxn>
                <a:cxn ang="0">
                  <a:pos x="145" y="316"/>
                </a:cxn>
                <a:cxn ang="0">
                  <a:pos x="89" y="286"/>
                </a:cxn>
                <a:cxn ang="0">
                  <a:pos x="51" y="243"/>
                </a:cxn>
                <a:cxn ang="0">
                  <a:pos x="24" y="191"/>
                </a:cxn>
                <a:cxn ang="0">
                  <a:pos x="10" y="137"/>
                </a:cxn>
                <a:cxn ang="0">
                  <a:pos x="1" y="85"/>
                </a:cxn>
                <a:cxn ang="0">
                  <a:pos x="0" y="41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3"/>
                </a:cxn>
                <a:cxn ang="0">
                  <a:pos x="25" y="12"/>
                </a:cxn>
                <a:cxn ang="0">
                  <a:pos x="51" y="22"/>
                </a:cxn>
                <a:cxn ang="0">
                  <a:pos x="83" y="34"/>
                </a:cxn>
                <a:cxn ang="0">
                  <a:pos x="118" y="41"/>
                </a:cxn>
                <a:cxn ang="0">
                  <a:pos x="157" y="45"/>
                </a:cxn>
                <a:cxn ang="0">
                  <a:pos x="192" y="39"/>
                </a:cxn>
                <a:cxn ang="0">
                  <a:pos x="226" y="25"/>
                </a:cxn>
              </a:cxnLst>
              <a:rect l="0" t="0" r="r" b="b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8" name="Freeform 118"/>
            <p:cNvSpPr>
              <a:spLocks noChangeArrowheads="1"/>
            </p:cNvSpPr>
            <p:nvPr/>
          </p:nvSpPr>
          <p:spPr bwMode="auto">
            <a:xfrm>
              <a:off x="3829" y="2640"/>
              <a:ext cx="242" cy="232"/>
            </a:xfrm>
            <a:custGeom>
              <a:avLst/>
              <a:gdLst/>
              <a:ahLst/>
              <a:cxnLst>
                <a:cxn ang="0">
                  <a:pos x="186" y="22"/>
                </a:cxn>
                <a:cxn ang="0">
                  <a:pos x="202" y="26"/>
                </a:cxn>
                <a:cxn ang="0">
                  <a:pos x="217" y="30"/>
                </a:cxn>
                <a:cxn ang="0">
                  <a:pos x="233" y="34"/>
                </a:cxn>
                <a:cxn ang="0">
                  <a:pos x="250" y="38"/>
                </a:cxn>
                <a:cxn ang="0">
                  <a:pos x="265" y="40"/>
                </a:cxn>
                <a:cxn ang="0">
                  <a:pos x="281" y="44"/>
                </a:cxn>
                <a:cxn ang="0">
                  <a:pos x="296" y="47"/>
                </a:cxn>
                <a:cxn ang="0">
                  <a:pos x="313" y="51"/>
                </a:cxn>
                <a:cxn ang="0">
                  <a:pos x="315" y="51"/>
                </a:cxn>
                <a:cxn ang="0">
                  <a:pos x="320" y="53"/>
                </a:cxn>
                <a:cxn ang="0">
                  <a:pos x="329" y="56"/>
                </a:cxn>
                <a:cxn ang="0">
                  <a:pos x="342" y="64"/>
                </a:cxn>
                <a:cxn ang="0">
                  <a:pos x="351" y="73"/>
                </a:cxn>
                <a:cxn ang="0">
                  <a:pos x="363" y="86"/>
                </a:cxn>
                <a:cxn ang="0">
                  <a:pos x="371" y="103"/>
                </a:cxn>
                <a:cxn ang="0">
                  <a:pos x="378" y="125"/>
                </a:cxn>
                <a:cxn ang="0">
                  <a:pos x="378" y="147"/>
                </a:cxn>
                <a:cxn ang="0">
                  <a:pos x="375" y="167"/>
                </a:cxn>
                <a:cxn ang="0">
                  <a:pos x="370" y="184"/>
                </a:cxn>
                <a:cxn ang="0">
                  <a:pos x="364" y="200"/>
                </a:cxn>
                <a:cxn ang="0">
                  <a:pos x="357" y="210"/>
                </a:cxn>
                <a:cxn ang="0">
                  <a:pos x="351" y="219"/>
                </a:cxn>
                <a:cxn ang="0">
                  <a:pos x="346" y="224"/>
                </a:cxn>
                <a:cxn ang="0">
                  <a:pos x="346" y="227"/>
                </a:cxn>
                <a:cxn ang="0">
                  <a:pos x="342" y="230"/>
                </a:cxn>
                <a:cxn ang="0">
                  <a:pos x="330" y="239"/>
                </a:cxn>
                <a:cxn ang="0">
                  <a:pos x="311" y="251"/>
                </a:cxn>
                <a:cxn ang="0">
                  <a:pos x="285" y="264"/>
                </a:cxn>
                <a:cxn ang="0">
                  <a:pos x="251" y="273"/>
                </a:cxn>
                <a:cxn ang="0">
                  <a:pos x="215" y="278"/>
                </a:cxn>
                <a:cxn ang="0">
                  <a:pos x="169" y="277"/>
                </a:cxn>
                <a:cxn ang="0">
                  <a:pos x="120" y="266"/>
                </a:cxn>
                <a:cxn ang="0">
                  <a:pos x="73" y="240"/>
                </a:cxn>
                <a:cxn ang="0">
                  <a:pos x="41" y="204"/>
                </a:cxn>
                <a:cxn ang="0">
                  <a:pos x="20" y="160"/>
                </a:cxn>
                <a:cxn ang="0">
                  <a:pos x="7" y="115"/>
                </a:cxn>
                <a:cxn ang="0">
                  <a:pos x="1" y="70"/>
                </a:cxn>
                <a:cxn ang="0">
                  <a:pos x="0" y="34"/>
                </a:cxn>
                <a:cxn ang="0">
                  <a:pos x="0" y="9"/>
                </a:cxn>
                <a:cxn ang="0">
                  <a:pos x="1" y="0"/>
                </a:cxn>
                <a:cxn ang="0">
                  <a:pos x="6" y="2"/>
                </a:cxn>
                <a:cxn ang="0">
                  <a:pos x="20" y="9"/>
                </a:cxn>
                <a:cxn ang="0">
                  <a:pos x="41" y="18"/>
                </a:cxn>
                <a:cxn ang="0">
                  <a:pos x="68" y="29"/>
                </a:cxn>
                <a:cxn ang="0">
                  <a:pos x="96" y="35"/>
                </a:cxn>
                <a:cxn ang="0">
                  <a:pos x="128" y="38"/>
                </a:cxn>
                <a:cxn ang="0">
                  <a:pos x="158" y="34"/>
                </a:cxn>
                <a:cxn ang="0">
                  <a:pos x="186" y="22"/>
                </a:cxn>
              </a:cxnLst>
              <a:rect l="0" t="0" r="r" b="b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39" name="Freeform 119"/>
            <p:cNvSpPr>
              <a:spLocks noChangeArrowheads="1"/>
            </p:cNvSpPr>
            <p:nvPr/>
          </p:nvSpPr>
          <p:spPr bwMode="auto">
            <a:xfrm>
              <a:off x="3851" y="2667"/>
              <a:ext cx="194" cy="185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63" y="20"/>
                </a:cxn>
                <a:cxn ang="0">
                  <a:pos x="175" y="24"/>
                </a:cxn>
                <a:cxn ang="0">
                  <a:pos x="188" y="26"/>
                </a:cxn>
                <a:cxn ang="0">
                  <a:pos x="201" y="30"/>
                </a:cxn>
                <a:cxn ang="0">
                  <a:pos x="213" y="33"/>
                </a:cxn>
                <a:cxn ang="0">
                  <a:pos x="226" y="35"/>
                </a:cxn>
                <a:cxn ang="0">
                  <a:pos x="239" y="38"/>
                </a:cxn>
                <a:cxn ang="0">
                  <a:pos x="252" y="42"/>
                </a:cxn>
                <a:cxn ang="0">
                  <a:pos x="253" y="42"/>
                </a:cxn>
                <a:cxn ang="0">
                  <a:pos x="259" y="43"/>
                </a:cxn>
                <a:cxn ang="0">
                  <a:pos x="266" y="46"/>
                </a:cxn>
                <a:cxn ang="0">
                  <a:pos x="274" y="52"/>
                </a:cxn>
                <a:cxn ang="0">
                  <a:pos x="283" y="59"/>
                </a:cxn>
                <a:cxn ang="0">
                  <a:pos x="291" y="69"/>
                </a:cxn>
                <a:cxn ang="0">
                  <a:pos x="298" y="82"/>
                </a:cxn>
                <a:cxn ang="0">
                  <a:pos x="304" y="101"/>
                </a:cxn>
                <a:cxn ang="0">
                  <a:pos x="304" y="118"/>
                </a:cxn>
                <a:cxn ang="0">
                  <a:pos x="301" y="133"/>
                </a:cxn>
                <a:cxn ang="0">
                  <a:pos x="297" y="146"/>
                </a:cxn>
                <a:cxn ang="0">
                  <a:pos x="292" y="159"/>
                </a:cxn>
                <a:cxn ang="0">
                  <a:pos x="285" y="167"/>
                </a:cxn>
                <a:cxn ang="0">
                  <a:pos x="281" y="175"/>
                </a:cxn>
                <a:cxn ang="0">
                  <a:pos x="277" y="179"/>
                </a:cxn>
                <a:cxn ang="0">
                  <a:pos x="277" y="182"/>
                </a:cxn>
                <a:cxn ang="0">
                  <a:pos x="273" y="184"/>
                </a:cxn>
                <a:cxn ang="0">
                  <a:pos x="264" y="191"/>
                </a:cxn>
                <a:cxn ang="0">
                  <a:pos x="249" y="200"/>
                </a:cxn>
                <a:cxn ang="0">
                  <a:pos x="229" y="210"/>
                </a:cxn>
                <a:cxn ang="0">
                  <a:pos x="202" y="217"/>
                </a:cxn>
                <a:cxn ang="0">
                  <a:pos x="172" y="222"/>
                </a:cxn>
                <a:cxn ang="0">
                  <a:pos x="137" y="221"/>
                </a:cxn>
                <a:cxn ang="0">
                  <a:pos x="98" y="213"/>
                </a:cxn>
                <a:cxn ang="0">
                  <a:pos x="60" y="191"/>
                </a:cxn>
                <a:cxn ang="0">
                  <a:pos x="34" y="162"/>
                </a:cxn>
                <a:cxn ang="0">
                  <a:pos x="16" y="127"/>
                </a:cxn>
                <a:cxn ang="0">
                  <a:pos x="7" y="92"/>
                </a:cxn>
                <a:cxn ang="0">
                  <a:pos x="2" y="56"/>
                </a:cxn>
                <a:cxn ang="0">
                  <a:pos x="0" y="28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17" y="7"/>
                </a:cxn>
                <a:cxn ang="0">
                  <a:pos x="34" y="15"/>
                </a:cxn>
                <a:cxn ang="0">
                  <a:pos x="55" y="22"/>
                </a:cxn>
                <a:cxn ang="0">
                  <a:pos x="79" y="28"/>
                </a:cxn>
                <a:cxn ang="0">
                  <a:pos x="105" y="30"/>
                </a:cxn>
                <a:cxn ang="0">
                  <a:pos x="129" y="26"/>
                </a:cxn>
                <a:cxn ang="0">
                  <a:pos x="151" y="17"/>
                </a:cxn>
              </a:cxnLst>
              <a:rect l="0" t="0" r="r" b="b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0" name="Freeform 120"/>
            <p:cNvSpPr>
              <a:spLocks noChangeArrowheads="1"/>
            </p:cNvSpPr>
            <p:nvPr/>
          </p:nvSpPr>
          <p:spPr bwMode="auto">
            <a:xfrm>
              <a:off x="4200" y="2533"/>
              <a:ext cx="58" cy="6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3" y="80"/>
                </a:cxn>
                <a:cxn ang="0">
                  <a:pos x="10" y="73"/>
                </a:cxn>
                <a:cxn ang="0">
                  <a:pos x="21" y="63"/>
                </a:cxn>
                <a:cxn ang="0">
                  <a:pos x="38" y="54"/>
                </a:cxn>
                <a:cxn ang="0">
                  <a:pos x="52" y="42"/>
                </a:cxn>
                <a:cxn ang="0">
                  <a:pos x="67" y="33"/>
                </a:cxn>
                <a:cxn ang="0">
                  <a:pos x="79" y="26"/>
                </a:cxn>
                <a:cxn ang="0">
                  <a:pos x="89" y="25"/>
                </a:cxn>
                <a:cxn ang="0">
                  <a:pos x="91" y="21"/>
                </a:cxn>
                <a:cxn ang="0">
                  <a:pos x="91" y="13"/>
                </a:cxn>
                <a:cxn ang="0">
                  <a:pos x="86" y="4"/>
                </a:cxn>
                <a:cxn ang="0">
                  <a:pos x="77" y="0"/>
                </a:cxn>
                <a:cxn ang="0">
                  <a:pos x="63" y="2"/>
                </a:cxn>
                <a:cxn ang="0">
                  <a:pos x="46" y="13"/>
                </a:cxn>
                <a:cxn ang="0">
                  <a:pos x="25" y="38"/>
                </a:cxn>
                <a:cxn ang="0">
                  <a:pos x="0" y="82"/>
                </a:cxn>
              </a:cxnLst>
              <a:rect l="0" t="0" r="r" b="b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1" name="Freeform 121"/>
            <p:cNvSpPr>
              <a:spLocks noChangeArrowheads="1"/>
            </p:cNvSpPr>
            <p:nvPr/>
          </p:nvSpPr>
          <p:spPr bwMode="auto">
            <a:xfrm>
              <a:off x="4970" y="2574"/>
              <a:ext cx="458" cy="443"/>
            </a:xfrm>
            <a:custGeom>
              <a:avLst/>
              <a:gdLst/>
              <a:ahLst/>
              <a:cxnLst>
                <a:cxn ang="0">
                  <a:pos x="375" y="1"/>
                </a:cxn>
                <a:cxn ang="0">
                  <a:pos x="365" y="3"/>
                </a:cxn>
                <a:cxn ang="0">
                  <a:pos x="339" y="14"/>
                </a:cxn>
                <a:cxn ang="0">
                  <a:pos x="299" y="31"/>
                </a:cxn>
                <a:cxn ang="0">
                  <a:pos x="255" y="54"/>
                </a:cxn>
                <a:cxn ang="0">
                  <a:pos x="206" y="80"/>
                </a:cxn>
                <a:cxn ang="0">
                  <a:pos x="159" y="113"/>
                </a:cxn>
                <a:cxn ang="0">
                  <a:pos x="120" y="150"/>
                </a:cxn>
                <a:cxn ang="0">
                  <a:pos x="90" y="190"/>
                </a:cxn>
                <a:cxn ang="0">
                  <a:pos x="66" y="235"/>
                </a:cxn>
                <a:cxn ang="0">
                  <a:pos x="48" y="288"/>
                </a:cxn>
                <a:cxn ang="0">
                  <a:pos x="31" y="344"/>
                </a:cxn>
                <a:cxn ang="0">
                  <a:pos x="19" y="400"/>
                </a:cxn>
                <a:cxn ang="0">
                  <a:pos x="10" y="449"/>
                </a:cxn>
                <a:cxn ang="0">
                  <a:pos x="4" y="490"/>
                </a:cxn>
                <a:cxn ang="0">
                  <a:pos x="0" y="518"/>
                </a:cxn>
                <a:cxn ang="0">
                  <a:pos x="0" y="530"/>
                </a:cxn>
                <a:cxn ang="0">
                  <a:pos x="24" y="518"/>
                </a:cxn>
                <a:cxn ang="0">
                  <a:pos x="90" y="487"/>
                </a:cxn>
                <a:cxn ang="0">
                  <a:pos x="183" y="441"/>
                </a:cxn>
                <a:cxn ang="0">
                  <a:pos x="295" y="387"/>
                </a:cxn>
                <a:cxn ang="0">
                  <a:pos x="408" y="327"/>
                </a:cxn>
                <a:cxn ang="0">
                  <a:pos x="512" y="268"/>
                </a:cxn>
                <a:cxn ang="0">
                  <a:pos x="595" y="214"/>
                </a:cxn>
                <a:cxn ang="0">
                  <a:pos x="645" y="171"/>
                </a:cxn>
                <a:cxn ang="0">
                  <a:pos x="667" y="137"/>
                </a:cxn>
                <a:cxn ang="0">
                  <a:pos x="686" y="112"/>
                </a:cxn>
                <a:cxn ang="0">
                  <a:pos x="698" y="95"/>
                </a:cxn>
                <a:cxn ang="0">
                  <a:pos x="707" y="84"/>
                </a:cxn>
                <a:cxn ang="0">
                  <a:pos x="710" y="77"/>
                </a:cxn>
                <a:cxn ang="0">
                  <a:pos x="713" y="74"/>
                </a:cxn>
                <a:cxn ang="0">
                  <a:pos x="713" y="73"/>
                </a:cxn>
                <a:cxn ang="0">
                  <a:pos x="714" y="74"/>
                </a:cxn>
                <a:cxn ang="0">
                  <a:pos x="700" y="70"/>
                </a:cxn>
                <a:cxn ang="0">
                  <a:pos x="666" y="61"/>
                </a:cxn>
                <a:cxn ang="0">
                  <a:pos x="617" y="47"/>
                </a:cxn>
                <a:cxn ang="0">
                  <a:pos x="559" y="33"/>
                </a:cxn>
                <a:cxn ang="0">
                  <a:pos x="499" y="18"/>
                </a:cxn>
                <a:cxn ang="0">
                  <a:pos x="444" y="7"/>
                </a:cxn>
                <a:cxn ang="0">
                  <a:pos x="401" y="0"/>
                </a:cxn>
                <a:cxn ang="0">
                  <a:pos x="375" y="1"/>
                </a:cxn>
              </a:cxnLst>
              <a:rect l="0" t="0" r="r" b="b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2" name="Freeform 122"/>
            <p:cNvSpPr>
              <a:spLocks noChangeArrowheads="1"/>
            </p:cNvSpPr>
            <p:nvPr/>
          </p:nvSpPr>
          <p:spPr bwMode="auto">
            <a:xfrm>
              <a:off x="5030" y="2053"/>
              <a:ext cx="508" cy="4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1"/>
                </a:cxn>
                <a:cxn ang="0">
                  <a:pos x="3" y="21"/>
                </a:cxn>
                <a:cxn ang="0">
                  <a:pos x="5" y="31"/>
                </a:cxn>
                <a:cxn ang="0">
                  <a:pos x="8" y="43"/>
                </a:cxn>
                <a:cxn ang="0">
                  <a:pos x="8" y="54"/>
                </a:cxn>
                <a:cxn ang="0">
                  <a:pos x="10" y="65"/>
                </a:cxn>
                <a:cxn ang="0">
                  <a:pos x="12" y="77"/>
                </a:cxn>
                <a:cxn ang="0">
                  <a:pos x="15" y="89"/>
                </a:cxn>
                <a:cxn ang="0">
                  <a:pos x="53" y="129"/>
                </a:cxn>
                <a:cxn ang="0">
                  <a:pos x="91" y="171"/>
                </a:cxn>
                <a:cxn ang="0">
                  <a:pos x="130" y="212"/>
                </a:cxn>
                <a:cxn ang="0">
                  <a:pos x="170" y="253"/>
                </a:cxn>
                <a:cxn ang="0">
                  <a:pos x="208" y="294"/>
                </a:cxn>
                <a:cxn ang="0">
                  <a:pos x="248" y="336"/>
                </a:cxn>
                <a:cxn ang="0">
                  <a:pos x="287" y="377"/>
                </a:cxn>
                <a:cxn ang="0">
                  <a:pos x="327" y="421"/>
                </a:cxn>
                <a:cxn ang="0">
                  <a:pos x="336" y="424"/>
                </a:cxn>
                <a:cxn ang="0">
                  <a:pos x="365" y="436"/>
                </a:cxn>
                <a:cxn ang="0">
                  <a:pos x="407" y="452"/>
                </a:cxn>
                <a:cxn ang="0">
                  <a:pos x="459" y="470"/>
                </a:cxn>
                <a:cxn ang="0">
                  <a:pos x="513" y="486"/>
                </a:cxn>
                <a:cxn ang="0">
                  <a:pos x="568" y="499"/>
                </a:cxn>
                <a:cxn ang="0">
                  <a:pos x="616" y="504"/>
                </a:cxn>
                <a:cxn ang="0">
                  <a:pos x="655" y="503"/>
                </a:cxn>
                <a:cxn ang="0">
                  <a:pos x="684" y="492"/>
                </a:cxn>
                <a:cxn ang="0">
                  <a:pos x="709" y="482"/>
                </a:cxn>
                <a:cxn ang="0">
                  <a:pos x="727" y="473"/>
                </a:cxn>
                <a:cxn ang="0">
                  <a:pos x="743" y="465"/>
                </a:cxn>
                <a:cxn ang="0">
                  <a:pos x="753" y="457"/>
                </a:cxn>
                <a:cxn ang="0">
                  <a:pos x="761" y="452"/>
                </a:cxn>
                <a:cxn ang="0">
                  <a:pos x="764" y="447"/>
                </a:cxn>
                <a:cxn ang="0">
                  <a:pos x="767" y="447"/>
                </a:cxn>
                <a:cxn ang="0">
                  <a:pos x="792" y="409"/>
                </a:cxn>
                <a:cxn ang="0">
                  <a:pos x="767" y="354"/>
                </a:cxn>
                <a:cxn ang="0">
                  <a:pos x="696" y="286"/>
                </a:cxn>
                <a:cxn ang="0">
                  <a:pos x="593" y="216"/>
                </a:cxn>
                <a:cxn ang="0">
                  <a:pos x="461" y="142"/>
                </a:cxn>
                <a:cxn ang="0">
                  <a:pos x="314" y="80"/>
                </a:cxn>
                <a:cxn ang="0">
                  <a:pos x="156" y="29"/>
                </a:cxn>
                <a:cxn ang="0">
                  <a:pos x="0" y="0"/>
                </a:cxn>
              </a:cxnLst>
              <a:rect l="0" t="0" r="r" b="b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3" name="Freeform 123"/>
            <p:cNvSpPr>
              <a:spLocks noChangeArrowheads="1"/>
            </p:cNvSpPr>
            <p:nvPr/>
          </p:nvSpPr>
          <p:spPr bwMode="auto">
            <a:xfrm>
              <a:off x="5082" y="2080"/>
              <a:ext cx="440" cy="3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" y="18"/>
                </a:cxn>
                <a:cxn ang="0">
                  <a:pos x="3" y="27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8" y="56"/>
                </a:cxn>
                <a:cxn ang="0">
                  <a:pos x="8" y="65"/>
                </a:cxn>
                <a:cxn ang="0">
                  <a:pos x="11" y="75"/>
                </a:cxn>
                <a:cxn ang="0">
                  <a:pos x="45" y="111"/>
                </a:cxn>
                <a:cxn ang="0">
                  <a:pos x="79" y="147"/>
                </a:cxn>
                <a:cxn ang="0">
                  <a:pos x="113" y="183"/>
                </a:cxn>
                <a:cxn ang="0">
                  <a:pos x="147" y="219"/>
                </a:cxn>
                <a:cxn ang="0">
                  <a:pos x="181" y="254"/>
                </a:cxn>
                <a:cxn ang="0">
                  <a:pos x="214" y="291"/>
                </a:cxn>
                <a:cxn ang="0">
                  <a:pos x="248" y="327"/>
                </a:cxn>
                <a:cxn ang="0">
                  <a:pos x="284" y="364"/>
                </a:cxn>
                <a:cxn ang="0">
                  <a:pos x="292" y="367"/>
                </a:cxn>
                <a:cxn ang="0">
                  <a:pos x="318" y="377"/>
                </a:cxn>
                <a:cxn ang="0">
                  <a:pos x="353" y="390"/>
                </a:cxn>
                <a:cxn ang="0">
                  <a:pos x="398" y="407"/>
                </a:cxn>
                <a:cxn ang="0">
                  <a:pos x="445" y="421"/>
                </a:cxn>
                <a:cxn ang="0">
                  <a:pos x="491" y="432"/>
                </a:cxn>
                <a:cxn ang="0">
                  <a:pos x="534" y="437"/>
                </a:cxn>
                <a:cxn ang="0">
                  <a:pos x="569" y="435"/>
                </a:cxn>
                <a:cxn ang="0">
                  <a:pos x="593" y="425"/>
                </a:cxn>
                <a:cxn ang="0">
                  <a:pos x="614" y="418"/>
                </a:cxn>
                <a:cxn ang="0">
                  <a:pos x="631" y="410"/>
                </a:cxn>
                <a:cxn ang="0">
                  <a:pos x="645" y="403"/>
                </a:cxn>
                <a:cxn ang="0">
                  <a:pos x="653" y="395"/>
                </a:cxn>
                <a:cxn ang="0">
                  <a:pos x="661" y="391"/>
                </a:cxn>
                <a:cxn ang="0">
                  <a:pos x="665" y="388"/>
                </a:cxn>
                <a:cxn ang="0">
                  <a:pos x="666" y="388"/>
                </a:cxn>
                <a:cxn ang="0">
                  <a:pos x="689" y="355"/>
                </a:cxn>
                <a:cxn ang="0">
                  <a:pos x="668" y="308"/>
                </a:cxn>
                <a:cxn ang="0">
                  <a:pos x="605" y="249"/>
                </a:cxn>
                <a:cxn ang="0">
                  <a:pos x="515" y="186"/>
                </a:cxn>
                <a:cxn ang="0">
                  <a:pos x="401" y="122"/>
                </a:cxn>
                <a:cxn ang="0">
                  <a:pos x="272" y="68"/>
                </a:cxn>
                <a:cxn ang="0">
                  <a:pos x="135" y="25"/>
                </a:cxn>
                <a:cxn ang="0">
                  <a:pos x="0" y="0"/>
                </a:cxn>
              </a:cxnLst>
              <a:rect l="0" t="0" r="r" b="b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4" name="Freeform 124"/>
            <p:cNvSpPr>
              <a:spLocks noChangeArrowheads="1"/>
            </p:cNvSpPr>
            <p:nvPr/>
          </p:nvSpPr>
          <p:spPr bwMode="auto">
            <a:xfrm>
              <a:off x="5132" y="2107"/>
              <a:ext cx="375" cy="3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3" y="24"/>
                </a:cxn>
                <a:cxn ang="0">
                  <a:pos x="5" y="32"/>
                </a:cxn>
                <a:cxn ang="0">
                  <a:pos x="5" y="40"/>
                </a:cxn>
                <a:cxn ang="0">
                  <a:pos x="6" y="47"/>
                </a:cxn>
                <a:cxn ang="0">
                  <a:pos x="7" y="55"/>
                </a:cxn>
                <a:cxn ang="0">
                  <a:pos x="10" y="64"/>
                </a:cxn>
                <a:cxn ang="0">
                  <a:pos x="39" y="94"/>
                </a:cxn>
                <a:cxn ang="0">
                  <a:pos x="67" y="124"/>
                </a:cxn>
                <a:cxn ang="0">
                  <a:pos x="95" y="156"/>
                </a:cxn>
                <a:cxn ang="0">
                  <a:pos x="125" y="187"/>
                </a:cxn>
                <a:cxn ang="0">
                  <a:pos x="153" y="217"/>
                </a:cxn>
                <a:cxn ang="0">
                  <a:pos x="182" y="247"/>
                </a:cxn>
                <a:cxn ang="0">
                  <a:pos x="211" y="278"/>
                </a:cxn>
                <a:cxn ang="0">
                  <a:pos x="240" y="310"/>
                </a:cxn>
                <a:cxn ang="0">
                  <a:pos x="247" y="312"/>
                </a:cxn>
                <a:cxn ang="0">
                  <a:pos x="269" y="322"/>
                </a:cxn>
                <a:cxn ang="0">
                  <a:pos x="298" y="332"/>
                </a:cxn>
                <a:cxn ang="0">
                  <a:pos x="338" y="346"/>
                </a:cxn>
                <a:cxn ang="0">
                  <a:pos x="377" y="357"/>
                </a:cxn>
                <a:cxn ang="0">
                  <a:pos x="418" y="367"/>
                </a:cxn>
                <a:cxn ang="0">
                  <a:pos x="454" y="371"/>
                </a:cxn>
                <a:cxn ang="0">
                  <a:pos x="485" y="370"/>
                </a:cxn>
                <a:cxn ang="0">
                  <a:pos x="506" y="362"/>
                </a:cxn>
                <a:cxn ang="0">
                  <a:pos x="523" y="356"/>
                </a:cxn>
                <a:cxn ang="0">
                  <a:pos x="535" y="348"/>
                </a:cxn>
                <a:cxn ang="0">
                  <a:pos x="548" y="342"/>
                </a:cxn>
                <a:cxn ang="0">
                  <a:pos x="555" y="336"/>
                </a:cxn>
                <a:cxn ang="0">
                  <a:pos x="561" y="332"/>
                </a:cxn>
                <a:cxn ang="0">
                  <a:pos x="564" y="329"/>
                </a:cxn>
                <a:cxn ang="0">
                  <a:pos x="565" y="329"/>
                </a:cxn>
                <a:cxn ang="0">
                  <a:pos x="585" y="301"/>
                </a:cxn>
                <a:cxn ang="0">
                  <a:pos x="566" y="262"/>
                </a:cxn>
                <a:cxn ang="0">
                  <a:pos x="514" y="211"/>
                </a:cxn>
                <a:cxn ang="0">
                  <a:pos x="438" y="158"/>
                </a:cxn>
                <a:cxn ang="0">
                  <a:pos x="341" y="105"/>
                </a:cxn>
                <a:cxn ang="0">
                  <a:pos x="232" y="58"/>
                </a:cxn>
                <a:cxn ang="0">
                  <a:pos x="115" y="21"/>
                </a:cxn>
                <a:cxn ang="0">
                  <a:pos x="0" y="0"/>
                </a:cxn>
              </a:cxnLst>
              <a:rect l="0" t="0" r="r" b="b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5" name="Freeform 125"/>
            <p:cNvSpPr>
              <a:spLocks noChangeArrowheads="1"/>
            </p:cNvSpPr>
            <p:nvPr/>
          </p:nvSpPr>
          <p:spPr bwMode="auto">
            <a:xfrm>
              <a:off x="5184" y="2133"/>
              <a:ext cx="307" cy="2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3" y="26"/>
                </a:cxn>
                <a:cxn ang="0">
                  <a:pos x="4" y="39"/>
                </a:cxn>
                <a:cxn ang="0">
                  <a:pos x="7" y="53"/>
                </a:cxn>
                <a:cxn ang="0">
                  <a:pos x="30" y="78"/>
                </a:cxn>
                <a:cxn ang="0">
                  <a:pos x="53" y="103"/>
                </a:cxn>
                <a:cxn ang="0">
                  <a:pos x="76" y="128"/>
                </a:cxn>
                <a:cxn ang="0">
                  <a:pos x="101" y="154"/>
                </a:cxn>
                <a:cxn ang="0">
                  <a:pos x="124" y="179"/>
                </a:cxn>
                <a:cxn ang="0">
                  <a:pos x="148" y="203"/>
                </a:cxn>
                <a:cxn ang="0">
                  <a:pos x="172" y="228"/>
                </a:cxn>
                <a:cxn ang="0">
                  <a:pos x="197" y="254"/>
                </a:cxn>
                <a:cxn ang="0">
                  <a:pos x="203" y="257"/>
                </a:cxn>
                <a:cxn ang="0">
                  <a:pos x="220" y="263"/>
                </a:cxn>
                <a:cxn ang="0">
                  <a:pos x="245" y="273"/>
                </a:cxn>
                <a:cxn ang="0">
                  <a:pos x="277" y="284"/>
                </a:cxn>
                <a:cxn ang="0">
                  <a:pos x="309" y="293"/>
                </a:cxn>
                <a:cxn ang="0">
                  <a:pos x="341" y="303"/>
                </a:cxn>
                <a:cxn ang="0">
                  <a:pos x="371" y="305"/>
                </a:cxn>
                <a:cxn ang="0">
                  <a:pos x="395" y="305"/>
                </a:cxn>
                <a:cxn ang="0">
                  <a:pos x="412" y="299"/>
                </a:cxn>
                <a:cxn ang="0">
                  <a:pos x="426" y="293"/>
                </a:cxn>
                <a:cxn ang="0">
                  <a:pos x="437" y="287"/>
                </a:cxn>
                <a:cxn ang="0">
                  <a:pos x="447" y="283"/>
                </a:cxn>
                <a:cxn ang="0">
                  <a:pos x="453" y="278"/>
                </a:cxn>
                <a:cxn ang="0">
                  <a:pos x="459" y="275"/>
                </a:cxn>
                <a:cxn ang="0">
                  <a:pos x="461" y="273"/>
                </a:cxn>
                <a:cxn ang="0">
                  <a:pos x="463" y="273"/>
                </a:cxn>
                <a:cxn ang="0">
                  <a:pos x="478" y="248"/>
                </a:cxn>
                <a:cxn ang="0">
                  <a:pos x="464" y="215"/>
                </a:cxn>
                <a:cxn ang="0">
                  <a:pos x="422" y="175"/>
                </a:cxn>
                <a:cxn ang="0">
                  <a:pos x="358" y="130"/>
                </a:cxn>
                <a:cxn ang="0">
                  <a:pos x="278" y="86"/>
                </a:cxn>
                <a:cxn ang="0">
                  <a:pos x="189" y="48"/>
                </a:cxn>
                <a:cxn ang="0">
                  <a:pos x="94" y="17"/>
                </a:cxn>
                <a:cxn ang="0">
                  <a:pos x="0" y="0"/>
                </a:cxn>
              </a:cxnLst>
              <a:rect l="0" t="0" r="r" b="b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6" name="Freeform 126"/>
            <p:cNvSpPr>
              <a:spLocks noChangeArrowheads="1"/>
            </p:cNvSpPr>
            <p:nvPr/>
          </p:nvSpPr>
          <p:spPr bwMode="auto">
            <a:xfrm>
              <a:off x="3223" y="3190"/>
              <a:ext cx="523" cy="453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09" y="9"/>
                </a:cxn>
                <a:cxn ang="0">
                  <a:pos x="110" y="33"/>
                </a:cxn>
                <a:cxn ang="0">
                  <a:pos x="26" y="72"/>
                </a:cxn>
                <a:cxn ang="0">
                  <a:pos x="0" y="124"/>
                </a:cxn>
                <a:cxn ang="0">
                  <a:pos x="18" y="153"/>
                </a:cxn>
                <a:cxn ang="0">
                  <a:pos x="56" y="161"/>
                </a:cxn>
                <a:cxn ang="0">
                  <a:pos x="89" y="161"/>
                </a:cxn>
                <a:cxn ang="0">
                  <a:pos x="149" y="261"/>
                </a:cxn>
                <a:cxn ang="0">
                  <a:pos x="169" y="284"/>
                </a:cxn>
                <a:cxn ang="0">
                  <a:pos x="230" y="334"/>
                </a:cxn>
                <a:cxn ang="0">
                  <a:pos x="326" y="391"/>
                </a:cxn>
                <a:cxn ang="0">
                  <a:pos x="454" y="428"/>
                </a:cxn>
                <a:cxn ang="0">
                  <a:pos x="564" y="455"/>
                </a:cxn>
                <a:cxn ang="0">
                  <a:pos x="628" y="490"/>
                </a:cxn>
                <a:cxn ang="0">
                  <a:pos x="656" y="519"/>
                </a:cxn>
                <a:cxn ang="0">
                  <a:pos x="663" y="532"/>
                </a:cxn>
                <a:cxn ang="0">
                  <a:pos x="698" y="538"/>
                </a:cxn>
                <a:cxn ang="0">
                  <a:pos x="769" y="542"/>
                </a:cxn>
                <a:cxn ang="0">
                  <a:pos x="816" y="516"/>
                </a:cxn>
                <a:cxn ang="0">
                  <a:pos x="779" y="432"/>
                </a:cxn>
                <a:cxn ang="0">
                  <a:pos x="722" y="342"/>
                </a:cxn>
                <a:cxn ang="0">
                  <a:pos x="711" y="293"/>
                </a:cxn>
                <a:cxn ang="0">
                  <a:pos x="676" y="240"/>
                </a:cxn>
                <a:cxn ang="0">
                  <a:pos x="552" y="146"/>
                </a:cxn>
                <a:cxn ang="0">
                  <a:pos x="440" y="62"/>
                </a:cxn>
                <a:cxn ang="0">
                  <a:pos x="447" y="49"/>
                </a:cxn>
                <a:cxn ang="0">
                  <a:pos x="501" y="67"/>
                </a:cxn>
                <a:cxn ang="0">
                  <a:pos x="535" y="82"/>
                </a:cxn>
                <a:cxn ang="0">
                  <a:pos x="516" y="69"/>
                </a:cxn>
                <a:cxn ang="0">
                  <a:pos x="470" y="41"/>
                </a:cxn>
                <a:cxn ang="0">
                  <a:pos x="392" y="12"/>
                </a:cxn>
                <a:cxn ang="0">
                  <a:pos x="292" y="0"/>
                </a:cxn>
              </a:cxnLst>
              <a:rect l="0" t="0" r="r" b="b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447" name="Freeform 127"/>
            <p:cNvSpPr>
              <a:spLocks noChangeArrowheads="1"/>
            </p:cNvSpPr>
            <p:nvPr/>
          </p:nvSpPr>
          <p:spPr bwMode="auto">
            <a:xfrm>
              <a:off x="3256" y="2998"/>
              <a:ext cx="334" cy="223"/>
            </a:xfrm>
            <a:custGeom>
              <a:avLst/>
              <a:gdLst/>
              <a:ahLst/>
              <a:cxnLst>
                <a:cxn ang="0">
                  <a:pos x="522" y="265"/>
                </a:cxn>
                <a:cxn ang="0">
                  <a:pos x="522" y="261"/>
                </a:cxn>
                <a:cxn ang="0">
                  <a:pos x="524" y="250"/>
                </a:cxn>
                <a:cxn ang="0">
                  <a:pos x="524" y="231"/>
                </a:cxn>
                <a:cxn ang="0">
                  <a:pos x="522" y="208"/>
                </a:cxn>
                <a:cxn ang="0">
                  <a:pos x="515" y="174"/>
                </a:cxn>
                <a:cxn ang="0">
                  <a:pos x="505" y="136"/>
                </a:cxn>
                <a:cxn ang="0">
                  <a:pos x="487" y="89"/>
                </a:cxn>
                <a:cxn ang="0">
                  <a:pos x="460" y="37"/>
                </a:cxn>
                <a:cxn ang="0">
                  <a:pos x="414" y="0"/>
                </a:cxn>
                <a:cxn ang="0">
                  <a:pos x="352" y="1"/>
                </a:cxn>
                <a:cxn ang="0">
                  <a:pos x="275" y="30"/>
                </a:cxn>
                <a:cxn ang="0">
                  <a:pos x="198" y="77"/>
                </a:cxn>
                <a:cxn ang="0">
                  <a:pos x="121" y="129"/>
                </a:cxn>
                <a:cxn ang="0">
                  <a:pos x="59" y="180"/>
                </a:cxn>
                <a:cxn ang="0">
                  <a:pos x="16" y="218"/>
                </a:cxn>
                <a:cxn ang="0">
                  <a:pos x="0" y="234"/>
                </a:cxn>
                <a:cxn ang="0">
                  <a:pos x="7" y="229"/>
                </a:cxn>
                <a:cxn ang="0">
                  <a:pos x="28" y="221"/>
                </a:cxn>
                <a:cxn ang="0">
                  <a:pos x="59" y="208"/>
                </a:cxn>
                <a:cxn ang="0">
                  <a:pos x="100" y="196"/>
                </a:cxn>
                <a:cxn ang="0">
                  <a:pos x="145" y="184"/>
                </a:cxn>
                <a:cxn ang="0">
                  <a:pos x="195" y="178"/>
                </a:cxn>
                <a:cxn ang="0">
                  <a:pos x="243" y="178"/>
                </a:cxn>
                <a:cxn ang="0">
                  <a:pos x="289" y="188"/>
                </a:cxn>
                <a:cxn ang="0">
                  <a:pos x="332" y="202"/>
                </a:cxn>
                <a:cxn ang="0">
                  <a:pos x="376" y="218"/>
                </a:cxn>
                <a:cxn ang="0">
                  <a:pos x="415" y="231"/>
                </a:cxn>
                <a:cxn ang="0">
                  <a:pos x="452" y="246"/>
                </a:cxn>
                <a:cxn ang="0">
                  <a:pos x="481" y="256"/>
                </a:cxn>
                <a:cxn ang="0">
                  <a:pos x="505" y="264"/>
                </a:cxn>
                <a:cxn ang="0">
                  <a:pos x="518" y="266"/>
                </a:cxn>
                <a:cxn ang="0">
                  <a:pos x="522" y="265"/>
                </a:cxn>
              </a:cxnLst>
              <a:rect l="0" t="0" r="r" b="b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63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85786" y="2500306"/>
            <a:ext cx="7929618" cy="11430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72518" cy="1143008"/>
          </a:xfrm>
        </p:spPr>
        <p:txBody>
          <a:bodyPr/>
          <a:lstStyle/>
          <a:p>
            <a:pPr lvl="0" algn="l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gktroner.ru/assets/images/avtorskie-mitodiki/palochki-kyuzenejra-i-bloki-denesha/palochki-kyuizener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429133"/>
            <a:ext cx="3024336" cy="214314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26" name="Picture 2" descr="C:\Users\hp\Desktop\514c57ae6cf68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072074"/>
            <a:ext cx="2286016" cy="1500198"/>
          </a:xfrm>
          <a:prstGeom prst="rect">
            <a:avLst/>
          </a:prstGeom>
          <a:noFill/>
        </p:spPr>
      </p:pic>
      <p:pic>
        <p:nvPicPr>
          <p:cNvPr id="1027" name="Picture 3" descr="C:\Users\hp\Desktop\denesh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8823">
            <a:off x="4258316" y="4859589"/>
            <a:ext cx="2021151" cy="1572409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00174"/>
            <a:ext cx="3960440" cy="2837546"/>
          </a:xfrm>
          <a:prstGeom prst="rect">
            <a:avLst/>
          </a:prstGeom>
        </p:spPr>
      </p:pic>
      <p:pic>
        <p:nvPicPr>
          <p:cNvPr id="3" name="Picture 2" descr="C:\Users\hp\Desktop\Фото Палочки Кюизенера и блоки Дьенеша\Новая папка\IMG-20240327-WA008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928670"/>
            <a:ext cx="371477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8588"/>
            <a:ext cx="7661300" cy="108583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466329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2525890" cy="352839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4857760"/>
            <a:ext cx="2643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Кюизенер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(1891- 1976)</a:t>
            </a:r>
            <a:endParaRPr lang="ru-RU" sz="2800" b="1" dirty="0"/>
          </a:p>
        </p:txBody>
      </p:sp>
      <p:pic>
        <p:nvPicPr>
          <p:cNvPr id="8" name="Picture 2" descr="C:\Users\hp\Desktop\Фото Палочки К\IMG-20240229-WA0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071546"/>
            <a:ext cx="5214974" cy="2786081"/>
          </a:xfrm>
          <a:prstGeom prst="rect">
            <a:avLst/>
          </a:prstGeom>
          <a:noFill/>
        </p:spPr>
      </p:pic>
      <p:pic>
        <p:nvPicPr>
          <p:cNvPr id="2050" name="Picture 2" descr="C:\Users\hp\Desktop\Фото Палочки Кюизенера и блоки Дьенеша\Новая папка\IMG-20240327-WA00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857628"/>
            <a:ext cx="5214942" cy="27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ФЭМП\15 гр Савченко и Бондаренко\20231128_1001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50265" y="-107181"/>
            <a:ext cx="4786346" cy="742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28588"/>
            <a:ext cx="7358114" cy="101439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своими руками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ланшет с самодельными палочками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404558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hp\Desktop\1816_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00108"/>
            <a:ext cx="4071966" cy="2857501"/>
          </a:xfrm>
          <a:prstGeom prst="rect">
            <a:avLst/>
          </a:prstGeom>
          <a:noFill/>
        </p:spPr>
      </p:pic>
      <p:pic>
        <p:nvPicPr>
          <p:cNvPr id="4099" name="Picture 3" descr="C:\Users\hp\Desktop\443a17170b099889f303b57dcfcc949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214818"/>
            <a:ext cx="4071966" cy="2357454"/>
          </a:xfrm>
          <a:prstGeom prst="rect">
            <a:avLst/>
          </a:prstGeom>
          <a:noFill/>
        </p:spPr>
      </p:pic>
      <p:pic>
        <p:nvPicPr>
          <p:cNvPr id="1026" name="Picture 2" descr="F:\ФЭМП\8f8f1fdfa47140fe4b3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00504"/>
            <a:ext cx="4000528" cy="2586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\Desktop\Фото Палочки К\IMG-20240229-WA0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714488"/>
            <a:ext cx="4429156" cy="3500462"/>
          </a:xfrm>
          <a:prstGeom prst="rect">
            <a:avLst/>
          </a:prstGeom>
          <a:noFill/>
        </p:spPr>
      </p:pic>
      <p:pic>
        <p:nvPicPr>
          <p:cNvPr id="3074" name="Picture 2" descr="C:\Users\hp\Desktop\Фото Палочки Кюизенера и блоки Дьенеша\На золотом крыльце 15 гр\IMG-20240326-WA00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071546"/>
            <a:ext cx="364333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Фото Палочки Кюизенера и блоки Дьенеша\5 гр Палочки\IMG-20240314-WA0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071546"/>
            <a:ext cx="7858180" cy="509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Фото Палочки К\IMG-20240229-WA0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7858180" cy="3143272"/>
          </a:xfrm>
          <a:prstGeom prst="rect">
            <a:avLst/>
          </a:prstGeom>
          <a:noFill/>
        </p:spPr>
      </p:pic>
      <p:pic>
        <p:nvPicPr>
          <p:cNvPr id="3074" name="Picture 2" descr="C:\Users\hp\Desktop\Фото Палочки Кюизенера и блоки Дьенеша\15гр\IMG-20240229-WA0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382" y="214290"/>
            <a:ext cx="771533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219</Words>
  <Application>Microsoft Office PowerPoint</Application>
  <PresentationFormat>Экран (4:3)</PresentationFormat>
  <Paragraphs>54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 Unicode MS</vt:lpstr>
      <vt:lpstr>Arial</vt:lpstr>
      <vt:lpstr>BatangChe</vt:lpstr>
      <vt:lpstr>Calibri</vt:lpstr>
      <vt:lpstr>Times New Roman</vt:lpstr>
      <vt:lpstr>Wingdings</vt:lpstr>
      <vt:lpstr>Оформление по умолчанию</vt:lpstr>
      <vt:lpstr>Оформление по умолчанию</vt:lpstr>
      <vt:lpstr>Оформление по умолчанию</vt:lpstr>
      <vt:lpstr>муниципальное бюджетное дошкольное образовательное учреждение детский сад «Малыш» г. Волгодонска</vt:lpstr>
      <vt:lpstr>Презентация PowerPoint</vt:lpstr>
      <vt:lpstr>                                                                                    Блоки Дьенеша       Палочки Кюизенера</vt:lpstr>
      <vt:lpstr>Палочки Кюизенера </vt:lpstr>
      <vt:lpstr>Презентация PowerPoint</vt:lpstr>
      <vt:lpstr>Палочки Кюизенера своими руками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объемных фигур</vt:lpstr>
      <vt:lpstr>Палочки Кюизенера в обучении языку и развитии речи:</vt:lpstr>
      <vt:lpstr>Презентация PowerPoint</vt:lpstr>
      <vt:lpstr>Презентация PowerPoint</vt:lpstr>
      <vt:lpstr>Логические блоки Дьенеша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РИСКИ</vt:lpstr>
      <vt:lpstr>ПУТИ ПРЕОДОЛЕНИЯ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</dc:title>
  <dc:subject>Угол. Виды  углов</dc:subject>
  <dc:creator>Плотникова О.В.</dc:creator>
  <cp:lastModifiedBy>admin</cp:lastModifiedBy>
  <cp:revision>96</cp:revision>
  <cp:lastPrinted>1601-01-01T00:00:00Z</cp:lastPrinted>
  <dcterms:created xsi:type="dcterms:W3CDTF">1601-01-01T00:00:00Z</dcterms:created>
  <dcterms:modified xsi:type="dcterms:W3CDTF">2024-03-28T15:06:42Z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