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get-pdb/1690495/66bfaf1d-056c-4d6d-acae-8f9273401389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2" y="-1"/>
            <a:ext cx="9126688" cy="684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432049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660066"/>
                </a:solidFill>
              </a:rPr>
              <a:t>Здравствуйте уважаемые родители</a:t>
            </a:r>
            <a:r>
              <a:rPr lang="ru-RU" sz="2000" b="1" dirty="0" smtClean="0">
                <a:solidFill>
                  <a:srgbClr val="660066"/>
                </a:solidFill>
              </a:rPr>
              <a:t>!</a:t>
            </a:r>
            <a:endParaRPr lang="ru-RU" sz="20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7344816" cy="5760640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solidFill>
                  <a:srgbClr val="7030A0"/>
                </a:solidFill>
              </a:rPr>
              <a:t>	</a:t>
            </a:r>
            <a:r>
              <a:rPr lang="ru-RU" sz="1600" b="1" dirty="0" smtClean="0">
                <a:solidFill>
                  <a:srgbClr val="7030A0"/>
                </a:solidFill>
              </a:rPr>
              <a:t>Сейчас </a:t>
            </a:r>
            <a:r>
              <a:rPr lang="ru-RU" sz="1600" b="1" dirty="0">
                <a:solidFill>
                  <a:srgbClr val="7030A0"/>
                </a:solidFill>
              </a:rPr>
              <a:t>не простое время для всех, особенно для семей с детьми. Повседневные задачи, бытовые проблемы и многое другое усугубляется отсутствием свободы передвижения. Особенно тяжело это дается детям, т.к. их основная деятельность связана с активностью и повышенным движением. Для того, чтобы Вы смогли с пользой провести режим самоизоляции с детьми, мы открываем рубрику «Развивающие игры-минутки, когда мы дома». В этой рубрике я буду предлагать Вам игры как для совместной игры с детьми, так и для организации детей самостоятельно. Главное правило здесь – ПРОСТО НАЧНИТЕ ИГРАТЬ! Попробуйте без предубеждений отнестись к тому, что Вам предлагается, не тратьте время на тревожные мысли и негативные высказывания, что это не для Вас, что у Вас ничего не получиться, что эти игры Вам не подходят и т.д. Просто начните пробовать, каждый родитель в душе ребенок и если не получиться, то вы сможете модифицировать игру и подстроить ее под Вашу ситуацию и своего ребенка.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</a:rPr>
              <a:t>	Каждую </a:t>
            </a:r>
            <a:r>
              <a:rPr lang="ru-RU" sz="1600" b="1" dirty="0">
                <a:solidFill>
                  <a:srgbClr val="7030A0"/>
                </a:solidFill>
              </a:rPr>
              <a:t>неделю Вам будет предлагаться несколько игр с возрастными ограничениями от 3-х до 5-ти лет и от 5-ти до 7-ми лет. Вы сможете выбрать те, которые Вам больше понравятся. Возрастные ограничения условны, некоторые трехлетки смогут освоить игры для пятилетних детей, а некоторым шестилеткам будет иногда интересно поиграть в игры для более младших ребят. При этом если у вас в семье несколько детей разного возраста, выбор поможет Вам организовать групповую игру.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</a:rPr>
              <a:t>	Желаю </a:t>
            </a:r>
            <a:r>
              <a:rPr lang="ru-RU" sz="1600" b="1" dirty="0">
                <a:solidFill>
                  <a:srgbClr val="7030A0"/>
                </a:solidFill>
              </a:rPr>
              <a:t>Вам УДАЧИ</a:t>
            </a:r>
            <a:r>
              <a:rPr lang="ru-RU" sz="1600" b="1" dirty="0" smtClean="0">
                <a:solidFill>
                  <a:srgbClr val="7030A0"/>
                </a:solidFill>
              </a:rPr>
              <a:t>!</a:t>
            </a:r>
            <a:endParaRPr lang="ru-RU" sz="1600" b="1" dirty="0">
              <a:solidFill>
                <a:srgbClr val="7030A0"/>
              </a:solidFill>
            </a:endParaRP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</a:rPr>
              <a:t>	Надеюсь </a:t>
            </a:r>
            <a:r>
              <a:rPr lang="ru-RU" sz="1600" b="1" dirty="0">
                <a:solidFill>
                  <a:srgbClr val="7030A0"/>
                </a:solidFill>
              </a:rPr>
              <a:t>до скорой встречи</a:t>
            </a:r>
            <a:r>
              <a:rPr lang="ru-RU" sz="1600" b="1" dirty="0" smtClean="0">
                <a:solidFill>
                  <a:srgbClr val="7030A0"/>
                </a:solidFill>
              </a:rPr>
              <a:t>!!</a:t>
            </a:r>
            <a:r>
              <a:rPr lang="ru-RU" sz="1600" dirty="0" smtClean="0">
                <a:solidFill>
                  <a:srgbClr val="7030A0"/>
                </a:solidFill>
              </a:rPr>
              <a:t>!</a:t>
            </a:r>
            <a:endParaRPr lang="ru-RU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7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Здравствуйте уважаемые родители!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Здравствуйте уважаемые родители!</dc:title>
  <dc:creator>User</dc:creator>
  <cp:lastModifiedBy>User</cp:lastModifiedBy>
  <cp:revision>2</cp:revision>
  <dcterms:created xsi:type="dcterms:W3CDTF">2020-04-25T08:37:55Z</dcterms:created>
  <dcterms:modified xsi:type="dcterms:W3CDTF">2020-04-25T14:23:04Z</dcterms:modified>
</cp:coreProperties>
</file>